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 id="2147483711" r:id="rId5"/>
    <p:sldMasterId id="2147483724" r:id="rId6"/>
    <p:sldMasterId id="2147483737" r:id="rId7"/>
    <p:sldMasterId id="2147483750" r:id="rId8"/>
    <p:sldMasterId id="2147483763" r:id="rId9"/>
  </p:sldMasterIdLst>
  <p:notesMasterIdLst>
    <p:notesMasterId r:id="rId29"/>
  </p:notesMasterIdLst>
  <p:handoutMasterIdLst>
    <p:handoutMasterId r:id="rId30"/>
  </p:handoutMasterIdLst>
  <p:sldIdLst>
    <p:sldId id="271" r:id="rId10"/>
    <p:sldId id="265" r:id="rId11"/>
    <p:sldId id="266" r:id="rId12"/>
    <p:sldId id="275" r:id="rId13"/>
    <p:sldId id="257" r:id="rId14"/>
    <p:sldId id="267" r:id="rId15"/>
    <p:sldId id="276" r:id="rId16"/>
    <p:sldId id="258" r:id="rId17"/>
    <p:sldId id="259" r:id="rId18"/>
    <p:sldId id="277" r:id="rId19"/>
    <p:sldId id="262" r:id="rId20"/>
    <p:sldId id="268" r:id="rId21"/>
    <p:sldId id="263" r:id="rId22"/>
    <p:sldId id="279" r:id="rId23"/>
    <p:sldId id="274" r:id="rId24"/>
    <p:sldId id="272" r:id="rId25"/>
    <p:sldId id="269" r:id="rId26"/>
    <p:sldId id="278" r:id="rId27"/>
    <p:sldId id="280" r:id="rId28"/>
  </p:sldIdLst>
  <p:sldSz cx="9144000" cy="6858000" type="screen4x3"/>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365" autoAdjust="0"/>
    <p:restoredTop sz="85126" autoAdjust="0"/>
  </p:normalViewPr>
  <p:slideViewPr>
    <p:cSldViewPr snapToGrid="0">
      <p:cViewPr varScale="1">
        <p:scale>
          <a:sx n="75" d="100"/>
          <a:sy n="75" d="100"/>
        </p:scale>
        <p:origin x="1171" y="48"/>
      </p:cViewPr>
      <p:guideLst/>
    </p:cSldViewPr>
  </p:slideViewPr>
  <p:notesTextViewPr>
    <p:cViewPr>
      <p:scale>
        <a:sx n="1" d="1"/>
        <a:sy n="1" d="1"/>
      </p:scale>
      <p:origin x="0" y="0"/>
    </p:cViewPr>
  </p:notesTextViewPr>
  <p:sorterViewPr>
    <p:cViewPr>
      <p:scale>
        <a:sx n="87" d="100"/>
        <a:sy n="87" d="100"/>
      </p:scale>
      <p:origin x="0" y="-119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0258"/>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70258"/>
          </a:xfrm>
          <a:prstGeom prst="rect">
            <a:avLst/>
          </a:prstGeom>
        </p:spPr>
        <p:txBody>
          <a:bodyPr vert="horz" lIns="93616" tIns="46808" rIns="93616" bIns="46808" rtlCol="0"/>
          <a:lstStyle>
            <a:lvl1pPr algn="r">
              <a:defRPr sz="1200"/>
            </a:lvl1pPr>
          </a:lstStyle>
          <a:p>
            <a:fld id="{3C87A571-4FB6-4F7E-8533-597C942C52EF}" type="datetimeFigureOut">
              <a:rPr lang="en-US" smtClean="0"/>
              <a:t>7/27/2017</a:t>
            </a:fld>
            <a:endParaRPr lang="en-US"/>
          </a:p>
        </p:txBody>
      </p:sp>
      <p:sp>
        <p:nvSpPr>
          <p:cNvPr id="4" name="Footer Placeholder 3"/>
          <p:cNvSpPr>
            <a:spLocks noGrp="1"/>
          </p:cNvSpPr>
          <p:nvPr>
            <p:ph type="ftr" sz="quarter" idx="2"/>
          </p:nvPr>
        </p:nvSpPr>
        <p:spPr>
          <a:xfrm>
            <a:off x="0" y="8902344"/>
            <a:ext cx="3037840" cy="470257"/>
          </a:xfrm>
          <a:prstGeom prst="rect">
            <a:avLst/>
          </a:prstGeom>
        </p:spPr>
        <p:txBody>
          <a:bodyPr vert="horz" lIns="93616" tIns="46808" rIns="93616" bIns="4680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902344"/>
            <a:ext cx="3037840" cy="470257"/>
          </a:xfrm>
          <a:prstGeom prst="rect">
            <a:avLst/>
          </a:prstGeom>
        </p:spPr>
        <p:txBody>
          <a:bodyPr vert="horz" lIns="93616" tIns="46808" rIns="93616" bIns="46808" rtlCol="0" anchor="b"/>
          <a:lstStyle>
            <a:lvl1pPr algn="r">
              <a:defRPr sz="1200"/>
            </a:lvl1pPr>
          </a:lstStyle>
          <a:p>
            <a:fld id="{031BC197-CE03-4EE2-86C9-C3150679BE06}" type="slidenum">
              <a:rPr lang="en-US" smtClean="0"/>
              <a:t>‹#›</a:t>
            </a:fld>
            <a:endParaRPr lang="en-US"/>
          </a:p>
        </p:txBody>
      </p:sp>
    </p:spTree>
    <p:extLst>
      <p:ext uri="{BB962C8B-B14F-4D97-AF65-F5344CB8AC3E}">
        <p14:creationId xmlns:p14="http://schemas.microsoft.com/office/powerpoint/2010/main" val="1397664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0258"/>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idx="1"/>
          </p:nvPr>
        </p:nvSpPr>
        <p:spPr>
          <a:xfrm>
            <a:off x="3970938" y="0"/>
            <a:ext cx="3037840" cy="470258"/>
          </a:xfrm>
          <a:prstGeom prst="rect">
            <a:avLst/>
          </a:prstGeom>
        </p:spPr>
        <p:txBody>
          <a:bodyPr vert="horz" lIns="93616" tIns="46808" rIns="93616" bIns="46808" rtlCol="0"/>
          <a:lstStyle>
            <a:lvl1pPr algn="r">
              <a:defRPr sz="1200"/>
            </a:lvl1pPr>
          </a:lstStyle>
          <a:p>
            <a:fld id="{ABB22AD6-E71A-4BD4-9E48-5D88F7B00082}" type="datetimeFigureOut">
              <a:rPr lang="en-US" smtClean="0"/>
              <a:t>7/27/2017</a:t>
            </a:fld>
            <a:endParaRPr lang="en-US"/>
          </a:p>
        </p:txBody>
      </p:sp>
      <p:sp>
        <p:nvSpPr>
          <p:cNvPr id="4" name="Slide Image Placeholder 3"/>
          <p:cNvSpPr>
            <a:spLocks noGrp="1" noRot="1" noChangeAspect="1"/>
          </p:cNvSpPr>
          <p:nvPr>
            <p:ph type="sldImg" idx="2"/>
          </p:nvPr>
        </p:nvSpPr>
        <p:spPr>
          <a:xfrm>
            <a:off x="1395413" y="1171575"/>
            <a:ext cx="4219575" cy="3163888"/>
          </a:xfrm>
          <a:prstGeom prst="rect">
            <a:avLst/>
          </a:prstGeom>
          <a:noFill/>
          <a:ln w="12700">
            <a:solidFill>
              <a:prstClr val="black"/>
            </a:solidFill>
          </a:ln>
        </p:spPr>
        <p:txBody>
          <a:bodyPr vert="horz" lIns="93616" tIns="46808" rIns="93616" bIns="46808" rtlCol="0" anchor="ctr"/>
          <a:lstStyle/>
          <a:p>
            <a:endParaRPr lang="en-US"/>
          </a:p>
        </p:txBody>
      </p:sp>
      <p:sp>
        <p:nvSpPr>
          <p:cNvPr id="5" name="Notes Placeholder 4"/>
          <p:cNvSpPr>
            <a:spLocks noGrp="1"/>
          </p:cNvSpPr>
          <p:nvPr>
            <p:ph type="body" sz="quarter" idx="3"/>
          </p:nvPr>
        </p:nvSpPr>
        <p:spPr>
          <a:xfrm>
            <a:off x="701040" y="4510564"/>
            <a:ext cx="5608320" cy="3690461"/>
          </a:xfrm>
          <a:prstGeom prst="rect">
            <a:avLst/>
          </a:prstGeom>
        </p:spPr>
        <p:txBody>
          <a:bodyPr vert="horz" lIns="93616" tIns="46808" rIns="93616" bIns="468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37840" cy="470257"/>
          </a:xfrm>
          <a:prstGeom prst="rect">
            <a:avLst/>
          </a:prstGeom>
        </p:spPr>
        <p:txBody>
          <a:bodyPr vert="horz" lIns="93616" tIns="46808" rIns="93616" bIns="468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02344"/>
            <a:ext cx="3037840" cy="470257"/>
          </a:xfrm>
          <a:prstGeom prst="rect">
            <a:avLst/>
          </a:prstGeom>
        </p:spPr>
        <p:txBody>
          <a:bodyPr vert="horz" lIns="93616" tIns="46808" rIns="93616" bIns="46808" rtlCol="0" anchor="b"/>
          <a:lstStyle>
            <a:lvl1pPr algn="r">
              <a:defRPr sz="1200"/>
            </a:lvl1pPr>
          </a:lstStyle>
          <a:p>
            <a:fld id="{03C4E31D-C5B9-4AD1-8B9D-F2464D8F88B6}" type="slidenum">
              <a:rPr lang="en-US" smtClean="0"/>
              <a:t>‹#›</a:t>
            </a:fld>
            <a:endParaRPr lang="en-US"/>
          </a:p>
        </p:txBody>
      </p:sp>
    </p:spTree>
    <p:extLst>
      <p:ext uri="{BB962C8B-B14F-4D97-AF65-F5344CB8AC3E}">
        <p14:creationId xmlns:p14="http://schemas.microsoft.com/office/powerpoint/2010/main" val="271666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4E31D-C5B9-4AD1-8B9D-F2464D8F88B6}" type="slidenum">
              <a:rPr lang="en-US" smtClean="0"/>
              <a:t>1</a:t>
            </a:fld>
            <a:endParaRPr lang="en-US"/>
          </a:p>
        </p:txBody>
      </p:sp>
    </p:spTree>
    <p:extLst>
      <p:ext uri="{BB962C8B-B14F-4D97-AF65-F5344CB8AC3E}">
        <p14:creationId xmlns:p14="http://schemas.microsoft.com/office/powerpoint/2010/main" val="4124079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pPr defTabSz="953950">
              <a:defRPr/>
            </a:pPr>
            <a:r>
              <a:rPr lang="en-US" dirty="0"/>
              <a:t>We</a:t>
            </a:r>
            <a:r>
              <a:rPr lang="en-US" baseline="0" dirty="0"/>
              <a:t> heard you all and n</a:t>
            </a:r>
            <a:r>
              <a:rPr lang="en-US" dirty="0"/>
              <a:t>ow we have the </a:t>
            </a:r>
            <a:r>
              <a:rPr lang="en-US" baseline="0" dirty="0"/>
              <a:t>Core Elements of Outpatient Antibiotic Stewardship, which were published in the Morbidity and Mortality Weekly Report (or MMWR) Recommendations and Reports, last week, on November 11. </a:t>
            </a:r>
          </a:p>
          <a:p>
            <a:pPr defTabSz="953950">
              <a:defRPr/>
            </a:pPr>
            <a:endParaRPr lang="en-US" baseline="0" dirty="0"/>
          </a:p>
          <a:p>
            <a:pPr defTabSz="953950">
              <a:defRPr/>
            </a:pPr>
            <a:r>
              <a:rPr lang="en-US" baseline="0" dirty="0"/>
              <a:t>These Core Elements provide </a:t>
            </a:r>
            <a:r>
              <a:rPr lang="en-US" dirty="0"/>
              <a:t>a framework for improving antibiotic prescribing by outpatient clinicians and within facilities that routinely provide antibiotic treatment. </a:t>
            </a:r>
          </a:p>
          <a:p>
            <a:endParaRPr lang="en-US" dirty="0"/>
          </a:p>
        </p:txBody>
      </p:sp>
      <p:sp>
        <p:nvSpPr>
          <p:cNvPr id="4" name="Slide Number Placeholder 3"/>
          <p:cNvSpPr>
            <a:spLocks noGrp="1"/>
          </p:cNvSpPr>
          <p:nvPr>
            <p:ph type="sldNum" sz="quarter" idx="10"/>
          </p:nvPr>
        </p:nvSpPr>
        <p:spPr/>
        <p:txBody>
          <a:bodyPr/>
          <a:lstStyle/>
          <a:p>
            <a:fld id="{6B3E0D6A-6C40-42B6-80C9-C5CF72B77A70}" type="slidenum">
              <a:rPr lang="en-US" smtClean="0"/>
              <a:t>11</a:t>
            </a:fld>
            <a:endParaRPr lang="en-US" dirty="0"/>
          </a:p>
        </p:txBody>
      </p:sp>
    </p:spTree>
    <p:extLst>
      <p:ext uri="{BB962C8B-B14F-4D97-AF65-F5344CB8AC3E}">
        <p14:creationId xmlns:p14="http://schemas.microsoft.com/office/powerpoint/2010/main" val="1647703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634E8-651A-40B7-A125-2A76813C8079}" type="slidenum">
              <a:rPr lang="en-US">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014855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baseline="0" dirty="0"/>
              <a:t>What are the 4 Core Elements of outpatient antibiotic prescribing?</a:t>
            </a:r>
          </a:p>
          <a:p>
            <a:pPr>
              <a:spcAft>
                <a:spcPts val="626"/>
              </a:spcAft>
            </a:pPr>
            <a:r>
              <a:rPr lang="en-US" b="1" dirty="0"/>
              <a:t>First</a:t>
            </a:r>
            <a:r>
              <a:rPr lang="en-US" b="1" baseline="0" dirty="0"/>
              <a:t> is </a:t>
            </a:r>
            <a:r>
              <a:rPr lang="en-US" b="1" dirty="0"/>
              <a:t>Commitment: which means to </a:t>
            </a:r>
            <a:r>
              <a:rPr lang="en-US" dirty="0"/>
              <a:t>demonstrate dedication to and accountability for optimizing antibiotic prescribing and patient safety; </a:t>
            </a:r>
          </a:p>
          <a:p>
            <a:pPr>
              <a:spcAft>
                <a:spcPts val="626"/>
              </a:spcAft>
            </a:pPr>
            <a:r>
              <a:rPr lang="en-US" b="1" dirty="0"/>
              <a:t>Next is Action for policy and practice:  to </a:t>
            </a:r>
            <a:r>
              <a:rPr lang="en-US" dirty="0"/>
              <a:t>implement at least one policy or practice to improve antibiotic prescribing, assess whether it is working, and modify as needed; </a:t>
            </a:r>
          </a:p>
          <a:p>
            <a:pPr>
              <a:spcAft>
                <a:spcPts val="626"/>
              </a:spcAft>
            </a:pPr>
            <a:r>
              <a:rPr lang="en-US" b="1" dirty="0"/>
              <a:t>After that is Tracking and Reporting: which means to </a:t>
            </a:r>
            <a:r>
              <a:rPr lang="en-US" dirty="0"/>
              <a:t>monitor antibiotic prescribing practices and offer regular feedback to clinicians or have clinicians assess their own antibiotic use; </a:t>
            </a:r>
          </a:p>
          <a:p>
            <a:r>
              <a:rPr lang="en-US" b="1" dirty="0"/>
              <a:t>And finally is Education and Expertise:</a:t>
            </a:r>
            <a:r>
              <a:rPr lang="en-US" dirty="0"/>
              <a:t> to Provide educational resources to clinicians and patients on antibiotic prescribing, and ensure access to needed expertise on antibiotic prescribing. </a:t>
            </a:r>
          </a:p>
          <a:p>
            <a:endParaRPr lang="en-US" dirty="0"/>
          </a:p>
          <a:p>
            <a:r>
              <a:rPr lang="en-US" dirty="0"/>
              <a:t>Now</a:t>
            </a:r>
            <a:r>
              <a:rPr lang="en-US" baseline="0" dirty="0"/>
              <a:t> we will go through each element in detail. For each, I will describe the element and then highlight interventions aimed at clinicians, including those in small or solo practice, and then interventions aimed at the clinic or health system leadership levels.  We organized the document this way in order to make it easier for clinicians in small practices to find those interventions that are pertinent to their setting, and for leadership of bigger organizations to find those interventions that may need the infrastructure of a larger clinic or system to accomplish. </a:t>
            </a:r>
          </a:p>
          <a:p>
            <a:endParaRPr lang="en-US" baseline="0" dirty="0"/>
          </a:p>
          <a:p>
            <a:pPr defTabSz="953950"/>
            <a:r>
              <a:rPr lang="en-US" baseline="0" dirty="0"/>
              <a:t>In order to meet each Core Element, only one suggested intervention needs to be done, from either the clinician list or the organizational leadership list. </a:t>
            </a:r>
            <a:r>
              <a:rPr lang="en-US" b="0" baseline="0" dirty="0"/>
              <a:t>As I talk about each list, I will talk about the interventions under the clinician section or under the organization section, but t</a:t>
            </a:r>
            <a:r>
              <a:rPr lang="en-US" baseline="0" dirty="0"/>
              <a:t>hat being said, we hope that clinicians and health systems will strive to implement many of the interventions over time from </a:t>
            </a:r>
            <a:r>
              <a:rPr lang="en-US" b="1" baseline="0" dirty="0"/>
              <a:t>both lists, whichever makes the most sense for your practice.</a:t>
            </a:r>
            <a:endParaRPr lang="en-US" dirty="0"/>
          </a:p>
          <a:p>
            <a:endParaRPr lang="en-US" dirty="0"/>
          </a:p>
          <a:p>
            <a:pPr defTabSz="953950">
              <a:defRPr/>
            </a:pPr>
            <a:r>
              <a:rPr lang="en-US" i="1" dirty="0"/>
              <a:t>(language updated from final proof</a:t>
            </a:r>
            <a:r>
              <a:rPr lang="en-US" i="1" baseline="0" dirty="0"/>
              <a:t> Oct 27 2016)</a:t>
            </a:r>
          </a:p>
          <a:p>
            <a:endParaRPr lang="en-US" dirty="0"/>
          </a:p>
        </p:txBody>
      </p:sp>
      <p:sp>
        <p:nvSpPr>
          <p:cNvPr id="4" name="Slide Number Placeholder 3"/>
          <p:cNvSpPr>
            <a:spLocks noGrp="1"/>
          </p:cNvSpPr>
          <p:nvPr>
            <p:ph type="sldNum" sz="quarter" idx="10"/>
          </p:nvPr>
        </p:nvSpPr>
        <p:spPr/>
        <p:txBody>
          <a:bodyPr/>
          <a:lstStyle/>
          <a:p>
            <a:fld id="{6B3E0D6A-6C40-42B6-80C9-C5CF72B77A70}" type="slidenum">
              <a:rPr lang="en-US" smtClean="0"/>
              <a:t>13</a:t>
            </a:fld>
            <a:endParaRPr lang="en-US" dirty="0"/>
          </a:p>
        </p:txBody>
      </p:sp>
    </p:spTree>
    <p:extLst>
      <p:ext uri="{BB962C8B-B14F-4D97-AF65-F5344CB8AC3E}">
        <p14:creationId xmlns:p14="http://schemas.microsoft.com/office/powerpoint/2010/main" val="4270088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dirty="0"/>
              <a:t>Please add</a:t>
            </a:r>
            <a:r>
              <a:rPr lang="en-US" baseline="0" dirty="0"/>
              <a:t> hyperlink: http://healthinsight.org/files/Quality%20Payment%20Program/Understanding%20the%20Quality%20Payment%20Program/MIPS%209%20steps%206-9-17.pdf </a:t>
            </a:r>
            <a:endParaRPr lang="en-US" dirty="0"/>
          </a:p>
        </p:txBody>
      </p:sp>
      <p:sp>
        <p:nvSpPr>
          <p:cNvPr id="4" name="Slide Number Placeholder 3"/>
          <p:cNvSpPr>
            <a:spLocks noGrp="1"/>
          </p:cNvSpPr>
          <p:nvPr>
            <p:ph type="sldNum" sz="quarter" idx="10"/>
          </p:nvPr>
        </p:nvSpPr>
        <p:spPr/>
        <p:txBody>
          <a:bodyPr/>
          <a:lstStyle/>
          <a:p>
            <a:fld id="{03C4E31D-C5B9-4AD1-8B9D-F2464D8F88B6}" type="slidenum">
              <a:rPr lang="en-US" smtClean="0"/>
              <a:t>15</a:t>
            </a:fld>
            <a:endParaRPr lang="en-US" dirty="0"/>
          </a:p>
        </p:txBody>
      </p:sp>
    </p:spTree>
    <p:extLst>
      <p:ext uri="{BB962C8B-B14F-4D97-AF65-F5344CB8AC3E}">
        <p14:creationId xmlns:p14="http://schemas.microsoft.com/office/powerpoint/2010/main" val="2193672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4E31D-C5B9-4AD1-8B9D-F2464D8F88B6}" type="slidenum">
              <a:rPr lang="en-US" smtClean="0"/>
              <a:t>16</a:t>
            </a:fld>
            <a:endParaRPr lang="en-US"/>
          </a:p>
        </p:txBody>
      </p:sp>
    </p:spTree>
    <p:extLst>
      <p:ext uri="{BB962C8B-B14F-4D97-AF65-F5344CB8AC3E}">
        <p14:creationId xmlns:p14="http://schemas.microsoft.com/office/powerpoint/2010/main" val="1585665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dirty="0"/>
              <a:t>To help you to work</a:t>
            </a:r>
            <a:r>
              <a:rPr lang="en-US" baseline="0" dirty="0"/>
              <a:t> through the 4 elements, HealthInsight has developed a campaign called Get Smart: Preserving the Power of Antibiotics</a:t>
            </a:r>
          </a:p>
          <a:p>
            <a:r>
              <a:rPr lang="en-US" baseline="0" dirty="0"/>
              <a:t>In all of our 4 states we will be joining together with our partners at the Department of Health, with CMS, CDC and all of you to decrease antibiotic resistance. We will be providing materials, tools resources and educational opportunities for you to use and share to prevent Clostridium difficile in our communities. </a:t>
            </a:r>
            <a:r>
              <a:rPr lang="en-US" b="1" baseline="0" dirty="0"/>
              <a:t>We have a goal of helping at least 500 outpatient settings to accomplish at least one piece of the 4 key elements by the summer of 2019. Please Join us…….</a:t>
            </a:r>
            <a:endParaRPr lang="en-US" b="1" dirty="0"/>
          </a:p>
        </p:txBody>
      </p:sp>
      <p:sp>
        <p:nvSpPr>
          <p:cNvPr id="4" name="Slide Number Placeholder 3"/>
          <p:cNvSpPr>
            <a:spLocks noGrp="1"/>
          </p:cNvSpPr>
          <p:nvPr>
            <p:ph type="sldNum" sz="quarter" idx="10"/>
          </p:nvPr>
        </p:nvSpPr>
        <p:spPr/>
        <p:txBody>
          <a:bodyPr/>
          <a:lstStyle/>
          <a:p>
            <a:fld id="{DB688DB4-6CD1-4536-9758-3B77EB7F42A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5956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custDataLst>
              <p:tags r:id="rId1"/>
            </p:custDataLst>
          </p:nvPr>
        </p:nvSpPr>
        <p:spPr/>
        <p:txBody>
          <a:bodyPr/>
          <a:lstStyle/>
          <a:p>
            <a:pPr defTabSz="946460">
              <a:defRPr/>
            </a:pPr>
            <a:r>
              <a:rPr lang="en-US" b="1" dirty="0"/>
              <a:t>Rebekah </a:t>
            </a:r>
          </a:p>
          <a:p>
            <a:r>
              <a:rPr lang="en-US" dirty="0"/>
              <a:t>First a brief introduction</a:t>
            </a:r>
            <a:r>
              <a:rPr lang="en-US" baseline="0" dirty="0"/>
              <a:t> to HealthInsight. </a:t>
            </a:r>
            <a:r>
              <a:rPr lang="en-US" dirty="0"/>
              <a:t>HealthInsight</a:t>
            </a:r>
            <a:r>
              <a:rPr lang="en-US" baseline="0" dirty="0"/>
              <a:t> is the Quality Innovation Network-Quality Improvement Organization (QIN-QIO) serving Nevada, New Mexico, Utah, and Oregon. </a:t>
            </a:r>
            <a:r>
              <a:rPr lang="en-US" dirty="0"/>
              <a:t>There are 14 QIN-QIOs</a:t>
            </a:r>
            <a:r>
              <a:rPr lang="en-US" baseline="0" dirty="0"/>
              <a:t> that bring Medicare beneficiaries, providers, and communities together in data-driven initiatives that increase patient safety, make communities healthier, better coordinate post-hospital care, and improve clinical quality. QIN-QIO work is grounded in principles aligning with the goals of the Centers for Medicare &amp; Medicaid Services (CMS) Quality strategy: </a:t>
            </a:r>
          </a:p>
          <a:p>
            <a:pPr marL="177461" indent="-177461">
              <a:buFont typeface="Arial" panose="020B0604020202020204" pitchFamily="34" charset="0"/>
              <a:buChar char="•"/>
            </a:pPr>
            <a:r>
              <a:rPr lang="en-US" baseline="0" dirty="0"/>
              <a:t>eliminating disparities; </a:t>
            </a:r>
          </a:p>
          <a:p>
            <a:pPr marL="177461" indent="-177461">
              <a:buFont typeface="Arial" panose="020B0604020202020204" pitchFamily="34" charset="0"/>
              <a:buChar char="•"/>
            </a:pPr>
            <a:r>
              <a:rPr lang="en-US" baseline="0" dirty="0"/>
              <a:t>strengthening infrastructure and data systems; and</a:t>
            </a:r>
          </a:p>
          <a:p>
            <a:pPr marL="177461" indent="-177461">
              <a:buFont typeface="Arial" panose="020B0604020202020204" pitchFamily="34" charset="0"/>
              <a:buChar char="•"/>
            </a:pPr>
            <a:r>
              <a:rPr lang="en-US" baseline="0" dirty="0"/>
              <a:t>enabling innovation; and fostering learning organizations.</a:t>
            </a:r>
          </a:p>
        </p:txBody>
      </p:sp>
      <p:sp>
        <p:nvSpPr>
          <p:cNvPr id="4" name="Slide Number Placeholder 3"/>
          <p:cNvSpPr>
            <a:spLocks noGrp="1"/>
          </p:cNvSpPr>
          <p:nvPr>
            <p:ph type="sldNum" sz="quarter" idx="10"/>
          </p:nvPr>
        </p:nvSpPr>
        <p:spPr/>
        <p:txBody>
          <a:bodyPr/>
          <a:lstStyle/>
          <a:p>
            <a:fld id="{ED105E50-9B70-4964-95E9-FD7B8CE2DA0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60073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dirty="0"/>
              <a:t>Answer</a:t>
            </a:r>
            <a:r>
              <a:rPr lang="en-US" baseline="0" dirty="0"/>
              <a:t> is e.</a:t>
            </a:r>
          </a:p>
          <a:p>
            <a:endParaRPr lang="en-US" baseline="0" dirty="0"/>
          </a:p>
          <a:p>
            <a:r>
              <a:rPr lang="en-US" baseline="0" dirty="0"/>
              <a:t>$ from:</a:t>
            </a:r>
          </a:p>
          <a:p>
            <a:pPr marL="234041" indent="-234041">
              <a:buAutoNum type="arabicPeriod"/>
            </a:pPr>
            <a:r>
              <a:rPr lang="en-US" baseline="0" dirty="0"/>
              <a:t>Prolonged and costlier treatments</a:t>
            </a:r>
          </a:p>
          <a:p>
            <a:pPr marL="234041" indent="-234041">
              <a:buAutoNum type="arabicPeriod"/>
            </a:pPr>
            <a:r>
              <a:rPr lang="en-US" baseline="0" dirty="0"/>
              <a:t>Extended hospital stays</a:t>
            </a:r>
          </a:p>
          <a:p>
            <a:pPr marL="234041" indent="-234041">
              <a:buAutoNum type="arabicPeriod"/>
            </a:pPr>
            <a:r>
              <a:rPr lang="en-US" baseline="0" dirty="0"/>
              <a:t>Additional doctor’s visits</a:t>
            </a:r>
            <a:endParaRPr lang="en-US" dirty="0"/>
          </a:p>
        </p:txBody>
      </p:sp>
      <p:sp>
        <p:nvSpPr>
          <p:cNvPr id="4" name="Slide Number Placeholder 3"/>
          <p:cNvSpPr>
            <a:spLocks noGrp="1"/>
          </p:cNvSpPr>
          <p:nvPr>
            <p:ph type="sldNum" sz="quarter" idx="10"/>
          </p:nvPr>
        </p:nvSpPr>
        <p:spPr/>
        <p:txBody>
          <a:bodyPr/>
          <a:lstStyle/>
          <a:p>
            <a:fld id="{DB688DB4-6CD1-4536-9758-3B77EB7F42A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73549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Fatal multiply resistant infection in Reno</a:t>
            </a:r>
          </a:p>
          <a:p>
            <a:r>
              <a:rPr lang="en-US" dirty="0"/>
              <a:t>30% misdiagnosis rate for cellulitis</a:t>
            </a:r>
          </a:p>
          <a:p>
            <a:r>
              <a:rPr lang="en-US" dirty="0"/>
              <a:t>Seek first to understand whether the infection is bacterial and sensitive to antibiotic chosen</a:t>
            </a:r>
          </a:p>
          <a:p>
            <a:r>
              <a:rPr lang="en-US" dirty="0"/>
              <a:t>Convenience and speed of treatment should not exceed caution and accuracy of treatment (Telemedicine treatment excesses)</a:t>
            </a:r>
          </a:p>
        </p:txBody>
      </p:sp>
      <p:sp>
        <p:nvSpPr>
          <p:cNvPr id="4" name="Slide Number Placeholder 3"/>
          <p:cNvSpPr>
            <a:spLocks noGrp="1"/>
          </p:cNvSpPr>
          <p:nvPr>
            <p:ph type="sldNum" sz="quarter" idx="10"/>
          </p:nvPr>
        </p:nvSpPr>
        <p:spPr/>
        <p:txBody>
          <a:bodyPr/>
          <a:lstStyle/>
          <a:p>
            <a:fld id="{96890FAB-34C8-4EAA-B01C-E6B4884E9DB1}" type="slidenum">
              <a:rPr lang="en-US" smtClean="0"/>
              <a:t>4</a:t>
            </a:fld>
            <a:endParaRPr lang="en-US" dirty="0"/>
          </a:p>
        </p:txBody>
      </p:sp>
    </p:spTree>
    <p:extLst>
      <p:ext uri="{BB962C8B-B14F-4D97-AF65-F5344CB8AC3E}">
        <p14:creationId xmlns:p14="http://schemas.microsoft.com/office/powerpoint/2010/main" val="274793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2725" y="1211263"/>
            <a:ext cx="4359275" cy="3268662"/>
          </a:xfrm>
        </p:spPr>
      </p:sp>
      <p:sp>
        <p:nvSpPr>
          <p:cNvPr id="3" name="Notes Placeholder 2"/>
          <p:cNvSpPr>
            <a:spLocks noGrp="1"/>
          </p:cNvSpPr>
          <p:nvPr>
            <p:ph type="body" idx="1"/>
          </p:nvPr>
        </p:nvSpPr>
        <p:spPr/>
        <p:txBody>
          <a:bodyPr/>
          <a:lstStyle/>
          <a:p>
            <a:pPr marL="182254" indent="-182254">
              <a:buFont typeface="Wingdings" panose="05000000000000000000" pitchFamily="2" charset="2"/>
              <a:buChar char="q"/>
            </a:pPr>
            <a:r>
              <a:rPr lang="en-US" dirty="0"/>
              <a:t>Why should we focus</a:t>
            </a:r>
            <a:r>
              <a:rPr lang="en-US" baseline="0" dirty="0"/>
              <a:t> on the outpatient setting? Antibiotic stewardship programs are traditionally in the inpatient setting. </a:t>
            </a:r>
          </a:p>
          <a:p>
            <a:pPr marL="182254" indent="-182254">
              <a:buFont typeface="Wingdings" panose="05000000000000000000" pitchFamily="2" charset="2"/>
              <a:buChar char="q"/>
            </a:pPr>
            <a:endParaRPr lang="en-US" baseline="0" dirty="0"/>
          </a:p>
          <a:p>
            <a:pPr marL="182254" indent="-182254">
              <a:buFont typeface="Wingdings" panose="05000000000000000000" pitchFamily="2" charset="2"/>
              <a:buChar char="q"/>
            </a:pPr>
            <a:r>
              <a:rPr lang="en-US" baseline="0" dirty="0"/>
              <a:t>This graph shows antibiotic expenditures in the United States by treatment setting, which totaled $10.7 billion in 2009. </a:t>
            </a:r>
            <a:endParaRPr lang="en-US" dirty="0"/>
          </a:p>
          <a:p>
            <a:pPr marL="182254" indent="-182254">
              <a:buFont typeface="Wingdings" panose="05000000000000000000" pitchFamily="2" charset="2"/>
              <a:buChar char="q"/>
            </a:pPr>
            <a:r>
              <a:rPr lang="en-US" dirty="0"/>
              <a:t>Of that $10.7 billion, 62% of</a:t>
            </a:r>
            <a:r>
              <a:rPr lang="en-US" baseline="0" dirty="0"/>
              <a:t> antibiotic expenditures occurred in the </a:t>
            </a:r>
            <a:r>
              <a:rPr lang="en-US" dirty="0"/>
              <a:t>community or outpatient settings, followed by 34% in hospitals, and 5% in nursing homes</a:t>
            </a:r>
            <a:r>
              <a:rPr lang="en-US" baseline="0" dirty="0"/>
              <a:t>.</a:t>
            </a:r>
          </a:p>
          <a:p>
            <a:pPr marL="182254" indent="-182254">
              <a:buFont typeface="Wingdings" panose="05000000000000000000" pitchFamily="2" charset="2"/>
              <a:buChar char="q"/>
            </a:pPr>
            <a:endParaRPr lang="en-US" dirty="0"/>
          </a:p>
          <a:p>
            <a:pPr marL="5063" lvl="1"/>
            <a:r>
              <a:rPr lang="en-US" dirty="0">
                <a:solidFill>
                  <a:srgbClr val="FF0000"/>
                </a:solidFill>
              </a:rPr>
              <a:t>Remember</a:t>
            </a:r>
            <a:r>
              <a:rPr lang="en-US" baseline="0" dirty="0">
                <a:solidFill>
                  <a:srgbClr val="FF0000"/>
                </a:solidFill>
              </a:rPr>
              <a:t> that most antibiotics used in the inpatient setting are much more expensive than those used in the outpatient setting, and thus the actual volume of antibiotic use in the outpatient setting is likely much higher. </a:t>
            </a:r>
            <a:endParaRPr lang="en-US" dirty="0"/>
          </a:p>
          <a:p>
            <a:r>
              <a:rPr lang="en-US" b="1" i="1" baseline="0" dirty="0">
                <a:solidFill>
                  <a:srgbClr val="FF0000"/>
                </a:solidFill>
              </a:rPr>
              <a:t>[CLICK]</a:t>
            </a:r>
            <a:endParaRPr lang="en-US" b="1" i="1" dirty="0"/>
          </a:p>
          <a:p>
            <a:endParaRPr lang="en-US" baseline="0" dirty="0">
              <a:solidFill>
                <a:srgbClr val="FF0000"/>
              </a:solidFill>
            </a:endParaRPr>
          </a:p>
          <a:p>
            <a:r>
              <a:rPr lang="en-US" baseline="0" dirty="0">
                <a:solidFill>
                  <a:srgbClr val="FF0000"/>
                </a:solidFill>
              </a:rPr>
              <a:t>Based on data from other developed countries, we estimate that 80-90% of antibiotic use occurs in the outpatient setting. Illustrating why outpatient antibiotic stewardship is also critical to combating antibiotic resistance. </a:t>
            </a:r>
            <a:r>
              <a:rPr lang="en-US" baseline="0" dirty="0"/>
              <a:t>It is clear that in order to tackle antibiotic resistance we need to improve antibiotic use across the spectrum of healthcare. We can’t leave the outpatient setting out of those efforts. </a:t>
            </a:r>
          </a:p>
        </p:txBody>
      </p:sp>
      <p:sp>
        <p:nvSpPr>
          <p:cNvPr id="4" name="Slide Number Placeholder 3"/>
          <p:cNvSpPr>
            <a:spLocks noGrp="1"/>
          </p:cNvSpPr>
          <p:nvPr>
            <p:ph type="sldNum" sz="quarter" idx="10"/>
          </p:nvPr>
        </p:nvSpPr>
        <p:spPr/>
        <p:txBody>
          <a:bodyPr/>
          <a:lstStyle/>
          <a:p>
            <a:fld id="{6502CB63-6E21-4B6F-B75E-6894CFAD993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918551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dirty="0"/>
              <a:t>Answer is e.  </a:t>
            </a:r>
          </a:p>
          <a:p>
            <a:endParaRPr lang="en-US" dirty="0"/>
          </a:p>
          <a:p>
            <a:r>
              <a:rPr lang="en-US" dirty="0"/>
              <a:t>47</a:t>
            </a:r>
            <a:r>
              <a:rPr lang="en-US" baseline="0" dirty="0"/>
              <a:t> million unnecessary antibiotic prescriptions each year</a:t>
            </a:r>
          </a:p>
          <a:p>
            <a:endParaRPr lang="en-US" baseline="0" dirty="0"/>
          </a:p>
          <a:p>
            <a:pPr marL="175531" indent="-175531">
              <a:lnSpc>
                <a:spcPct val="93000"/>
              </a:lnSpc>
              <a:spcBef>
                <a:spcPct val="0"/>
              </a:spcBef>
              <a:buFont typeface="Wingdings" panose="05000000000000000000" pitchFamily="2" charset="2"/>
              <a:buChar char="q"/>
              <a:tabLst>
                <a:tab pos="665089" algn="l"/>
                <a:tab pos="1330178" algn="l"/>
                <a:tab pos="1995267" algn="l"/>
                <a:tab pos="2660356" algn="l"/>
                <a:tab pos="3325445" algn="l"/>
                <a:tab pos="3990534" algn="l"/>
                <a:tab pos="4655623" algn="l"/>
              </a:tabLst>
            </a:pPr>
            <a:r>
              <a:rPr lang="en-US" altLang="en-US" baseline="0" dirty="0">
                <a:cs typeface="Arial" panose="020B0604020202020204" pitchFamily="34" charset="0"/>
              </a:rPr>
              <a:t>It isn’t easy to find very comparable data, but we do have some from Sweden</a:t>
            </a:r>
          </a:p>
          <a:p>
            <a:pPr marL="175531" indent="-175531" defTabSz="936163">
              <a:lnSpc>
                <a:spcPct val="93000"/>
              </a:lnSpc>
              <a:spcBef>
                <a:spcPct val="0"/>
              </a:spcBef>
              <a:buFont typeface="Wingdings" panose="05000000000000000000" pitchFamily="2" charset="2"/>
              <a:buChar char="q"/>
              <a:tabLst>
                <a:tab pos="665089" algn="l"/>
                <a:tab pos="1330178" algn="l"/>
                <a:tab pos="1995267" algn="l"/>
                <a:tab pos="2660356" algn="l"/>
                <a:tab pos="3325445" algn="l"/>
                <a:tab pos="3990534" algn="l"/>
                <a:tab pos="4655623" algn="l"/>
              </a:tabLst>
              <a:defRPr/>
            </a:pPr>
            <a:endParaRPr lang="en-US" dirty="0">
              <a:cs typeface="Arial" panose="020B0604020202020204" pitchFamily="34" charset="0"/>
            </a:endParaRPr>
          </a:p>
          <a:p>
            <a:pPr marL="175531" indent="-175531" defTabSz="936163">
              <a:lnSpc>
                <a:spcPct val="93000"/>
              </a:lnSpc>
              <a:spcBef>
                <a:spcPct val="0"/>
              </a:spcBef>
              <a:buFont typeface="Wingdings" panose="05000000000000000000" pitchFamily="2" charset="2"/>
              <a:buChar char="q"/>
              <a:tabLst>
                <a:tab pos="665089" algn="l"/>
                <a:tab pos="1330178" algn="l"/>
                <a:tab pos="1995267" algn="l"/>
                <a:tab pos="2660356" algn="l"/>
                <a:tab pos="3325445" algn="l"/>
                <a:tab pos="3990534" algn="l"/>
                <a:tab pos="4655623" algn="l"/>
              </a:tabLst>
              <a:defRPr/>
            </a:pPr>
            <a:r>
              <a:rPr lang="en-US" dirty="0">
                <a:cs typeface="Arial" panose="020B0604020202020204" pitchFamily="34" charset="0"/>
              </a:rPr>
              <a:t>Sweden has worked on improving outpatient antibiotics for a very long time and they</a:t>
            </a:r>
            <a:r>
              <a:rPr lang="en-US" baseline="0" dirty="0">
                <a:cs typeface="Arial" panose="020B0604020202020204" pitchFamily="34" charset="0"/>
              </a:rPr>
              <a:t> have some of the lowest antibiotic prescribing rates &amp; antibiotic resistance rates in the world</a:t>
            </a:r>
          </a:p>
          <a:p>
            <a:pPr marL="643612" lvl="1" indent="-175531" defTabSz="936163">
              <a:lnSpc>
                <a:spcPct val="93000"/>
              </a:lnSpc>
              <a:spcBef>
                <a:spcPct val="0"/>
              </a:spcBef>
              <a:buFont typeface="Wingdings" panose="05000000000000000000" pitchFamily="2" charset="2"/>
              <a:buChar char="q"/>
              <a:tabLst>
                <a:tab pos="665089" algn="l"/>
                <a:tab pos="1330178" algn="l"/>
                <a:tab pos="1995267" algn="l"/>
                <a:tab pos="2660356" algn="l"/>
                <a:tab pos="3325445" algn="l"/>
                <a:tab pos="3990534" algn="l"/>
                <a:tab pos="4655623" algn="l"/>
              </a:tabLst>
              <a:defRPr/>
            </a:pPr>
            <a:r>
              <a:rPr lang="en-US" baseline="0" dirty="0">
                <a:cs typeface="Arial" panose="020B0604020202020204" pitchFamily="34" charset="0"/>
              </a:rPr>
              <a:t>We prescribe 2.5-3 times the antibiotics that Sweden does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B688DB4-6CD1-4536-9758-3B77EB7F42A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06636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more convenient over the counter symptom treatments are available at lower cost</a:t>
            </a:r>
          </a:p>
        </p:txBody>
      </p:sp>
      <p:sp>
        <p:nvSpPr>
          <p:cNvPr id="4" name="Slide Number Placeholder 3"/>
          <p:cNvSpPr>
            <a:spLocks noGrp="1"/>
          </p:cNvSpPr>
          <p:nvPr>
            <p:ph type="sldNum" sz="quarter" idx="10"/>
          </p:nvPr>
        </p:nvSpPr>
        <p:spPr/>
        <p:txBody>
          <a:bodyPr/>
          <a:lstStyle/>
          <a:p>
            <a:fld id="{03C4E31D-C5B9-4AD1-8B9D-F2464D8F88B6}" type="slidenum">
              <a:rPr lang="en-US" smtClean="0"/>
              <a:t>7</a:t>
            </a:fld>
            <a:endParaRPr lang="en-US"/>
          </a:p>
        </p:txBody>
      </p:sp>
    </p:spTree>
    <p:extLst>
      <p:ext uri="{BB962C8B-B14F-4D97-AF65-F5344CB8AC3E}">
        <p14:creationId xmlns:p14="http://schemas.microsoft.com/office/powerpoint/2010/main" val="269594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90625"/>
            <a:ext cx="4289425" cy="3216275"/>
          </a:xfrm>
        </p:spPr>
      </p:sp>
      <p:sp>
        <p:nvSpPr>
          <p:cNvPr id="3" name="Notes Placeholder 2"/>
          <p:cNvSpPr>
            <a:spLocks noGrp="1"/>
          </p:cNvSpPr>
          <p:nvPr>
            <p:ph type="body" idx="1"/>
          </p:nvPr>
        </p:nvSpPr>
        <p:spPr/>
        <p:txBody>
          <a:bodyPr/>
          <a:lstStyle/>
          <a:p>
            <a:r>
              <a:rPr lang="en-US" dirty="0"/>
              <a:t>So what are we prescribing antibiotics for?</a:t>
            </a:r>
          </a:p>
          <a:p>
            <a:endParaRPr lang="en-US" dirty="0"/>
          </a:p>
          <a:p>
            <a:r>
              <a:rPr lang="en-US" dirty="0"/>
              <a:t>This pie chart shows the top diagnoses leading to antibiotic prescriptions in NAMCS and NHAMCS</a:t>
            </a:r>
            <a:r>
              <a:rPr lang="en-US" baseline="0" dirty="0"/>
              <a:t> in 2010-11, in all ages.</a:t>
            </a:r>
          </a:p>
          <a:p>
            <a:endParaRPr lang="en-US" baseline="0" dirty="0"/>
          </a:p>
          <a:p>
            <a:r>
              <a:rPr lang="en-US" baseline="0" dirty="0"/>
              <a:t>The number one diagnosis associated with antibiotics in the US is sinusitis, leading to 11% of all antibiotic prescriptions.  The second most common was suppurative otitis media.  </a:t>
            </a:r>
          </a:p>
          <a:p>
            <a:endParaRPr lang="en-US" baseline="0" dirty="0"/>
          </a:p>
          <a:p>
            <a:r>
              <a:rPr lang="en-US" baseline="0" dirty="0"/>
              <a:t>The third is pharyngitis, accounting for 9%, of all antibiotic prescriptions. It is important to note that this is all-cause pharyngitis. This certainly includes streptococcal pharyngitis, but also includes a lot of viral pharyngitis.</a:t>
            </a:r>
          </a:p>
          <a:p>
            <a:endParaRPr lang="en-US" baseline="0" dirty="0"/>
          </a:p>
          <a:p>
            <a:r>
              <a:rPr lang="en-US" dirty="0"/>
              <a:t>Looking at this chart, there are some easy targets for reduction in antibiotic prescribing—notably viral URI and bronchitis [CLICK], which should have no prescribing. They should not even be on this pie chart, but yet together viral URI and bronchitis lead to 10% of outpatient antibiotic prescriptions in this country. </a:t>
            </a:r>
          </a:p>
          <a:p>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fld id="{3FA7C585-A3F8-488A-82D8-308C731DB44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261455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4E31D-C5B9-4AD1-8B9D-F2464D8F88B6}" type="slidenum">
              <a:rPr lang="en-US" smtClean="0"/>
              <a:t>9</a:t>
            </a:fld>
            <a:endParaRPr lang="en-US"/>
          </a:p>
        </p:txBody>
      </p:sp>
    </p:spTree>
    <p:extLst>
      <p:ext uri="{BB962C8B-B14F-4D97-AF65-F5344CB8AC3E}">
        <p14:creationId xmlns:p14="http://schemas.microsoft.com/office/powerpoint/2010/main" val="2684845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9.xml"/><Relationship Id="rId4" Type="http://schemas.openxmlformats.org/officeDocument/2006/relationships/image" Target="../media/image15.jpe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9.xml"/><Relationship Id="rId4" Type="http://schemas.openxmlformats.org/officeDocument/2006/relationships/image" Target="../media/image15.jpe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Master" Target="../slideMasters/slideMaster9.xml"/><Relationship Id="rId4"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5918"/>
          <a:stretch/>
        </p:blipFill>
        <p:spPr>
          <a:xfrm>
            <a:off x="0" y="-52439"/>
            <a:ext cx="9144000" cy="1211539"/>
          </a:xfrm>
          <a:prstGeom prst="rect">
            <a:avLst/>
          </a:prstGeom>
        </p:spPr>
      </p:pic>
      <p:sp>
        <p:nvSpPr>
          <p:cNvPr id="7" name="Title 1"/>
          <p:cNvSpPr>
            <a:spLocks noGrp="1"/>
          </p:cNvSpPr>
          <p:nvPr>
            <p:ph type="title"/>
          </p:nvPr>
        </p:nvSpPr>
        <p:spPr>
          <a:xfrm>
            <a:off x="457200" y="1368901"/>
            <a:ext cx="8229600" cy="1155779"/>
          </a:xfrm>
          <a:prstGeom prst="rect">
            <a:avLst/>
          </a:prstGeom>
        </p:spPr>
        <p:txBody>
          <a:bodyPr/>
          <a:lstStyle>
            <a:lvl1pPr algn="l">
              <a:lnSpc>
                <a:spcPts val="2250"/>
              </a:lnSpc>
              <a:defRPr sz="2100" b="1" baseline="0">
                <a:solidFill>
                  <a:srgbClr val="E25423"/>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1500" b="1" baseline="0">
                <a:solidFill>
                  <a:srgbClr val="D9531E"/>
                </a:solidFill>
                <a:effectLst/>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1500"/>
              </a:lnSpc>
              <a:buNone/>
              <a:defRPr sz="1350" baseline="0">
                <a:solidFill>
                  <a:srgbClr val="D9531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457202" y="120205"/>
            <a:ext cx="6903076" cy="369332"/>
          </a:xfrm>
          <a:prstGeom prst="rect">
            <a:avLst/>
          </a:prstGeom>
          <a:noFill/>
        </p:spPr>
        <p:txBody>
          <a:bodyPr wrap="square" rtlCol="0">
            <a:spAutoFit/>
          </a:bodyPr>
          <a:lstStyle/>
          <a:p>
            <a:r>
              <a:rPr lang="en-US" sz="1800" b="1" dirty="0">
                <a:solidFill>
                  <a:srgbClr val="FFFFFF">
                    <a:lumMod val="95000"/>
                  </a:srgbClr>
                </a:solidFill>
                <a:latin typeface="Calibri" panose="020F0502020204030204" pitchFamily="34" charset="0"/>
              </a:rPr>
              <a:t>National Center for Emerging and Zoonotic Infectious Diseases</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84013" b="15918"/>
          <a:stretch/>
        </p:blipFill>
        <p:spPr>
          <a:xfrm>
            <a:off x="7279690" y="-52415"/>
            <a:ext cx="1880354" cy="1207008"/>
          </a:xfrm>
          <a:prstGeom prst="rect">
            <a:avLst/>
          </a:prstGeom>
        </p:spPr>
      </p:pic>
    </p:spTree>
    <p:extLst>
      <p:ext uri="{BB962C8B-B14F-4D97-AF65-F5344CB8AC3E}">
        <p14:creationId xmlns:p14="http://schemas.microsoft.com/office/powerpoint/2010/main" val="193485881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1" y="5679810"/>
            <a:ext cx="9148928" cy="1178193"/>
          </a:xfrm>
          <a:prstGeom prst="rect">
            <a:avLst/>
          </a:prstGeom>
        </p:spPr>
      </p:pic>
      <p:sp>
        <p:nvSpPr>
          <p:cNvPr id="3" name="TextBox 2"/>
          <p:cNvSpPr txBox="1"/>
          <p:nvPr/>
        </p:nvSpPr>
        <p:spPr>
          <a:xfrm>
            <a:off x="127220" y="3662434"/>
            <a:ext cx="6639341" cy="1061829"/>
          </a:xfrm>
          <a:prstGeom prst="rect">
            <a:avLst/>
          </a:prstGeom>
          <a:noFill/>
        </p:spPr>
        <p:txBody>
          <a:bodyPr wrap="square" rtlCol="0">
            <a:spAutoFit/>
          </a:bodyPr>
          <a:lstStyle/>
          <a:p>
            <a:r>
              <a:rPr lang="en-US" sz="900" dirty="0">
                <a:solidFill>
                  <a:srgbClr val="695E4A"/>
                </a:solidFill>
                <a:latin typeface="Calibri" panose="020F0502020204030204" pitchFamily="34" charset="0"/>
              </a:rPr>
              <a:t>For more information, contact CDC</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1-800-CDC-INFO (232-4636)</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TTY:  1-888-232-6348    www.cdc.gov</a:t>
            </a: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263979579"/>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40437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4" name="Picture 8" descr="Quality Improvement Organizations.&#10;Sharing Knowledge. Improving Health care.&#10;Centers for Medicare and Medicaid Services.&#10;Quality Innovation Network. National Coordinating Cent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5943600"/>
            <a:ext cx="42672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457200" y="18288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0"/>
            <a:ext cx="8001000" cy="1295400"/>
          </a:xfrm>
        </p:spPr>
        <p:txBody>
          <a:bodyPr/>
          <a:lstStyle/>
          <a:p>
            <a:r>
              <a:rPr lang="en-US"/>
              <a:t>Click to edit Master title style</a:t>
            </a:r>
          </a:p>
        </p:txBody>
      </p:sp>
    </p:spTree>
    <p:extLst>
      <p:ext uri="{BB962C8B-B14F-4D97-AF65-F5344CB8AC3E}">
        <p14:creationId xmlns:p14="http://schemas.microsoft.com/office/powerpoint/2010/main" val="1844749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Quality Improvement Organizations.&#10;Sharing Knowledge. Improving Health care.&#10;Centers for Medicare and Medicaid Services.&#10;Quality Innovation Network. National Coordinating Center." title="QIN-QIO and QIN-NCC logos"/>
          <p:cNvPicPr>
            <a:picLocks noChangeAspect="1"/>
          </p:cNvPicPr>
          <p:nvPr/>
        </p:nvPicPr>
        <p:blipFill>
          <a:blip r:embed="rId2"/>
          <a:srcRect/>
          <a:stretch>
            <a:fillRect/>
          </a:stretch>
        </p:blipFill>
        <p:spPr bwMode="auto">
          <a:xfrm>
            <a:off x="4800600" y="5943600"/>
            <a:ext cx="42672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3810000" cy="4114800"/>
          </a:xfrm>
        </p:spPr>
        <p:txBody>
          <a:bodyPr/>
          <a:lstStyle>
            <a:lvl1pPr>
              <a:defRPr sz="26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419600" y="1828800"/>
            <a:ext cx="3810000" cy="4114800"/>
          </a:xfrm>
        </p:spPr>
        <p:txBody>
          <a:bodyPr/>
          <a:lstStyle>
            <a:lvl1pPr>
              <a:defRPr sz="26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842206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3150" y="1500188"/>
            <a:ext cx="3956050"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Rectangle 3"/>
          <p:cNvSpPr>
            <a:spLocks noGrp="1" noChangeArrowheads="1"/>
          </p:cNvSpPr>
          <p:nvPr>
            <p:ph type="body" sz="half" idx="1"/>
          </p:nvPr>
        </p:nvSpPr>
        <p:spPr>
          <a:xfrm>
            <a:off x="457200" y="1524000"/>
            <a:ext cx="4343400" cy="4495800"/>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68594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638"/>
            <a:ext cx="8229023" cy="1143000"/>
          </a:xfrm>
        </p:spPr>
        <p:txBody>
          <a:bodyPr/>
          <a:lstStyle/>
          <a:p>
            <a:r>
              <a:rPr lang="en-US"/>
              <a:t>Click to edit Master title style</a:t>
            </a:r>
          </a:p>
        </p:txBody>
      </p:sp>
      <p:sp>
        <p:nvSpPr>
          <p:cNvPr id="3" name="Text Placeholder 2"/>
          <p:cNvSpPr>
            <a:spLocks noGrp="1"/>
          </p:cNvSpPr>
          <p:nvPr>
            <p:ph type="body" sz="half" idx="1"/>
          </p:nvPr>
        </p:nvSpPr>
        <p:spPr>
          <a:xfrm>
            <a:off x="457489" y="1600201"/>
            <a:ext cx="404523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41273" y="1600200"/>
            <a:ext cx="4045239"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1273" y="3938589"/>
            <a:ext cx="4045239"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0"/>
          </p:nvPr>
        </p:nvSpPr>
        <p:spPr>
          <a:xfrm>
            <a:off x="3124200" y="6245225"/>
            <a:ext cx="2895600" cy="476250"/>
          </a:xfrm>
          <a:prstGeom prst="rect">
            <a:avLst/>
          </a:prstGeom>
        </p:spPr>
        <p:txBody>
          <a:bodyPr/>
          <a:lstStyle>
            <a:lvl1pPr eaLnBrk="0" hangingPunct="0">
              <a:defRPr sz="2400">
                <a:solidFill>
                  <a:srgbClr val="000000"/>
                </a:solidFill>
                <a:latin typeface="Arial" charset="0"/>
                <a:ea typeface="ＭＳ Ｐゴシック" pitchFamily="-64" charset="-128"/>
                <a:cs typeface="+mn-cs"/>
              </a:defRPr>
            </a:lvl1pPr>
          </a:lstStyle>
          <a:p>
            <a:pPr>
              <a:defRPr/>
            </a:pPr>
            <a:endParaRPr lang="en-US"/>
          </a:p>
        </p:txBody>
      </p:sp>
      <p:sp>
        <p:nvSpPr>
          <p:cNvPr id="7" name="Slide Number Placeholder 6"/>
          <p:cNvSpPr>
            <a:spLocks noGrp="1" noChangeArrowheads="1"/>
          </p:cNvSpPr>
          <p:nvPr>
            <p:ph type="sldNum" sz="quarter" idx="11"/>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0" hangingPunct="0">
              <a:defRPr sz="2400">
                <a:solidFill>
                  <a:srgbClr val="000000"/>
                </a:solidFill>
                <a:latin typeface="Arial" charset="0"/>
                <a:ea typeface="ＭＳ Ｐゴシック" charset="0"/>
                <a:cs typeface="ＭＳ Ｐゴシック" charset="0"/>
              </a:defRPr>
            </a:lvl1pPr>
          </a:lstStyle>
          <a:p>
            <a:pPr>
              <a:defRPr/>
            </a:pPr>
            <a:r>
              <a:rPr lang="en-US"/>
              <a:t>Date</a:t>
            </a:r>
          </a:p>
        </p:txBody>
      </p:sp>
    </p:spTree>
    <p:extLst>
      <p:ext uri="{BB962C8B-B14F-4D97-AF65-F5344CB8AC3E}">
        <p14:creationId xmlns:p14="http://schemas.microsoft.com/office/powerpoint/2010/main" val="18694698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EMRAM">
    <p:spTree>
      <p:nvGrpSpPr>
        <p:cNvPr id="1" name=""/>
        <p:cNvGrpSpPr/>
        <p:nvPr/>
      </p:nvGrpSpPr>
      <p:grpSpPr>
        <a:xfrm>
          <a:off x="0" y="0"/>
          <a:ext cx="0" cy="0"/>
          <a:chOff x="0" y="0"/>
          <a:chExt cx="0" cy="0"/>
        </a:xfrm>
      </p:grpSpPr>
      <p:pic>
        <p:nvPicPr>
          <p:cNvPr id="5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875" y="347663"/>
            <a:ext cx="73152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8"/>
          <p:cNvSpPr txBox="1">
            <a:spLocks noChangeArrowheads="1"/>
          </p:cNvSpPr>
          <p:nvPr/>
        </p:nvSpPr>
        <p:spPr bwMode="auto">
          <a:xfrm>
            <a:off x="952500" y="5881688"/>
            <a:ext cx="480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000">
                <a:solidFill>
                  <a:srgbClr val="595959"/>
                </a:solidFill>
                <a:cs typeface="Arial" pitchFamily="34" charset="0"/>
              </a:rPr>
              <a:t>Data from HIMSS Analytics</a:t>
            </a:r>
            <a:r>
              <a:rPr lang="en-US" altLang="en-US" sz="1000" baseline="30000">
                <a:solidFill>
                  <a:srgbClr val="595959"/>
                </a:solidFill>
                <a:cs typeface="Arial" pitchFamily="34" charset="0"/>
              </a:rPr>
              <a:t>®</a:t>
            </a:r>
            <a:r>
              <a:rPr lang="en-US" altLang="en-US" sz="1000">
                <a:solidFill>
                  <a:srgbClr val="595959"/>
                </a:solidFill>
                <a:cs typeface="Arial" pitchFamily="34" charset="0"/>
              </a:rPr>
              <a:t> Database © 2014 HIMSS Analytics</a:t>
            </a:r>
          </a:p>
        </p:txBody>
      </p:sp>
      <p:sp>
        <p:nvSpPr>
          <p:cNvPr id="3" name="Content Placeholder 2"/>
          <p:cNvSpPr>
            <a:spLocks noGrp="1"/>
          </p:cNvSpPr>
          <p:nvPr>
            <p:ph sz="quarter" idx="41"/>
          </p:nvPr>
        </p:nvSpPr>
        <p:spPr>
          <a:xfrm>
            <a:off x="6545885" y="1741890"/>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35" name="Content Placeholder 2"/>
          <p:cNvSpPr>
            <a:spLocks noGrp="1"/>
          </p:cNvSpPr>
          <p:nvPr>
            <p:ph sz="quarter" idx="42"/>
          </p:nvPr>
        </p:nvSpPr>
        <p:spPr>
          <a:xfrm>
            <a:off x="7308031" y="1739455"/>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36" name="Content Placeholder 2"/>
          <p:cNvSpPr>
            <a:spLocks noGrp="1"/>
          </p:cNvSpPr>
          <p:nvPr>
            <p:ph sz="quarter" idx="43"/>
          </p:nvPr>
        </p:nvSpPr>
        <p:spPr>
          <a:xfrm>
            <a:off x="7307885" y="2267975"/>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39" name="Content Placeholder 2"/>
          <p:cNvSpPr>
            <a:spLocks noGrp="1"/>
          </p:cNvSpPr>
          <p:nvPr>
            <p:ph sz="quarter" idx="44"/>
          </p:nvPr>
        </p:nvSpPr>
        <p:spPr>
          <a:xfrm>
            <a:off x="7309105" y="2800755"/>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40" name="Content Placeholder 2"/>
          <p:cNvSpPr>
            <a:spLocks noGrp="1"/>
          </p:cNvSpPr>
          <p:nvPr>
            <p:ph sz="quarter" idx="45"/>
          </p:nvPr>
        </p:nvSpPr>
        <p:spPr>
          <a:xfrm>
            <a:off x="7307890" y="3326220"/>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41" name="Content Placeholder 2"/>
          <p:cNvSpPr>
            <a:spLocks noGrp="1"/>
          </p:cNvSpPr>
          <p:nvPr>
            <p:ph sz="quarter" idx="46"/>
          </p:nvPr>
        </p:nvSpPr>
        <p:spPr>
          <a:xfrm>
            <a:off x="7306675" y="3859000"/>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42" name="Content Placeholder 2"/>
          <p:cNvSpPr>
            <a:spLocks noGrp="1"/>
          </p:cNvSpPr>
          <p:nvPr>
            <p:ph sz="quarter" idx="47"/>
          </p:nvPr>
        </p:nvSpPr>
        <p:spPr>
          <a:xfrm>
            <a:off x="7308006" y="4393048"/>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43" name="Content Placeholder 2"/>
          <p:cNvSpPr>
            <a:spLocks noGrp="1"/>
          </p:cNvSpPr>
          <p:nvPr>
            <p:ph sz="quarter" idx="48"/>
          </p:nvPr>
        </p:nvSpPr>
        <p:spPr>
          <a:xfrm>
            <a:off x="7317288" y="4919145"/>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44" name="Content Placeholder 2"/>
          <p:cNvSpPr>
            <a:spLocks noGrp="1"/>
          </p:cNvSpPr>
          <p:nvPr>
            <p:ph sz="quarter" idx="49"/>
          </p:nvPr>
        </p:nvSpPr>
        <p:spPr>
          <a:xfrm>
            <a:off x="7318619" y="5431878"/>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45" name="Content Placeholder 2"/>
          <p:cNvSpPr>
            <a:spLocks noGrp="1"/>
          </p:cNvSpPr>
          <p:nvPr>
            <p:ph sz="quarter" idx="50"/>
          </p:nvPr>
        </p:nvSpPr>
        <p:spPr>
          <a:xfrm>
            <a:off x="6543675" y="2272395"/>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46" name="Content Placeholder 2"/>
          <p:cNvSpPr>
            <a:spLocks noGrp="1"/>
          </p:cNvSpPr>
          <p:nvPr>
            <p:ph sz="quarter" idx="51"/>
          </p:nvPr>
        </p:nvSpPr>
        <p:spPr>
          <a:xfrm>
            <a:off x="6547105" y="2800755"/>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47" name="Content Placeholder 2"/>
          <p:cNvSpPr>
            <a:spLocks noGrp="1"/>
          </p:cNvSpPr>
          <p:nvPr>
            <p:ph sz="quarter" idx="52"/>
          </p:nvPr>
        </p:nvSpPr>
        <p:spPr>
          <a:xfrm>
            <a:off x="6545580" y="3326220"/>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48" name="Content Placeholder 2"/>
          <p:cNvSpPr>
            <a:spLocks noGrp="1"/>
          </p:cNvSpPr>
          <p:nvPr>
            <p:ph sz="quarter" idx="53"/>
          </p:nvPr>
        </p:nvSpPr>
        <p:spPr>
          <a:xfrm>
            <a:off x="6535150" y="3859000"/>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49" name="Content Placeholder 2"/>
          <p:cNvSpPr>
            <a:spLocks noGrp="1"/>
          </p:cNvSpPr>
          <p:nvPr>
            <p:ph sz="quarter" idx="54"/>
          </p:nvPr>
        </p:nvSpPr>
        <p:spPr>
          <a:xfrm>
            <a:off x="6536481" y="4393048"/>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50" name="Content Placeholder 2"/>
          <p:cNvSpPr>
            <a:spLocks noGrp="1"/>
          </p:cNvSpPr>
          <p:nvPr>
            <p:ph sz="quarter" idx="55"/>
          </p:nvPr>
        </p:nvSpPr>
        <p:spPr>
          <a:xfrm>
            <a:off x="6536238" y="4919145"/>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51" name="Content Placeholder 2"/>
          <p:cNvSpPr>
            <a:spLocks noGrp="1"/>
          </p:cNvSpPr>
          <p:nvPr>
            <p:ph sz="quarter" idx="56"/>
          </p:nvPr>
        </p:nvSpPr>
        <p:spPr>
          <a:xfrm>
            <a:off x="6537569" y="5431878"/>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52" name="Content Placeholder 2"/>
          <p:cNvSpPr>
            <a:spLocks noGrp="1"/>
          </p:cNvSpPr>
          <p:nvPr>
            <p:ph sz="quarter" idx="57"/>
          </p:nvPr>
        </p:nvSpPr>
        <p:spPr>
          <a:xfrm>
            <a:off x="6536360" y="1234170"/>
            <a:ext cx="731520" cy="274320"/>
          </a:xfrm>
        </p:spPr>
        <p:txBody>
          <a:bodyPr anchor="ctr">
            <a:normAutofit/>
          </a:bodyPr>
          <a:lstStyle>
            <a:lvl1pPr marL="0" indent="0" algn="ctr">
              <a:buNone/>
              <a:defRPr sz="1200" b="1">
                <a:solidFill>
                  <a:schemeClr val="tx2"/>
                </a:solidFill>
              </a:defRPr>
            </a:lvl1pPr>
          </a:lstStyle>
          <a:p>
            <a:pPr lvl="0"/>
            <a:r>
              <a:rPr lang="en-US"/>
              <a:t>Click to edit Master text styles</a:t>
            </a:r>
          </a:p>
        </p:txBody>
      </p:sp>
      <p:sp>
        <p:nvSpPr>
          <p:cNvPr id="53" name="Content Placeholder 2"/>
          <p:cNvSpPr>
            <a:spLocks noGrp="1"/>
          </p:cNvSpPr>
          <p:nvPr>
            <p:ph sz="quarter" idx="58"/>
          </p:nvPr>
        </p:nvSpPr>
        <p:spPr>
          <a:xfrm>
            <a:off x="7317410" y="1234170"/>
            <a:ext cx="731520" cy="274320"/>
          </a:xfrm>
        </p:spPr>
        <p:txBody>
          <a:bodyPr anchor="ctr">
            <a:normAutofit/>
          </a:bodyPr>
          <a:lstStyle>
            <a:lvl1pPr marL="0" indent="0" algn="ctr">
              <a:buNone/>
              <a:defRPr sz="1200" b="1">
                <a:solidFill>
                  <a:schemeClr val="tx2"/>
                </a:solidFill>
              </a:defRPr>
            </a:lvl1pPr>
          </a:lstStyle>
          <a:p>
            <a:pPr lvl="0"/>
            <a:r>
              <a:rPr lang="en-US"/>
              <a:t>Click to edit Master text styles</a:t>
            </a:r>
          </a:p>
        </p:txBody>
      </p:sp>
      <p:sp>
        <p:nvSpPr>
          <p:cNvPr id="26" name="Content Placeholder 2"/>
          <p:cNvSpPr>
            <a:spLocks noGrp="1"/>
          </p:cNvSpPr>
          <p:nvPr>
            <p:ph sz="quarter" idx="59"/>
          </p:nvPr>
        </p:nvSpPr>
        <p:spPr>
          <a:xfrm>
            <a:off x="2209800" y="1643745"/>
            <a:ext cx="4267200" cy="457200"/>
          </a:xfrm>
        </p:spPr>
        <p:txBody>
          <a:bodyPr anchor="ctr">
            <a:normAutofit/>
          </a:bodyPr>
          <a:lstStyle>
            <a:lvl1pPr marL="0" indent="0" algn="l">
              <a:buNone/>
              <a:defRPr sz="1200" b="0">
                <a:solidFill>
                  <a:schemeClr val="bg1"/>
                </a:solidFill>
              </a:defRPr>
            </a:lvl1pPr>
          </a:lstStyle>
          <a:p>
            <a:pPr lvl="0"/>
            <a:r>
              <a:rPr lang="en-US"/>
              <a:t>Click to edit Master text styles</a:t>
            </a:r>
          </a:p>
        </p:txBody>
      </p:sp>
      <p:sp>
        <p:nvSpPr>
          <p:cNvPr id="28" name="Content Placeholder 2"/>
          <p:cNvSpPr>
            <a:spLocks noGrp="1"/>
          </p:cNvSpPr>
          <p:nvPr>
            <p:ph sz="quarter" idx="60"/>
          </p:nvPr>
        </p:nvSpPr>
        <p:spPr>
          <a:xfrm>
            <a:off x="2209800" y="2177145"/>
            <a:ext cx="4267200" cy="457200"/>
          </a:xfrm>
        </p:spPr>
        <p:txBody>
          <a:bodyPr anchor="ctr">
            <a:normAutofit/>
          </a:bodyPr>
          <a:lstStyle>
            <a:lvl1pPr marL="0" indent="0" algn="l">
              <a:buNone/>
              <a:defRPr sz="1200" b="0">
                <a:solidFill>
                  <a:schemeClr val="bg1"/>
                </a:solidFill>
              </a:defRPr>
            </a:lvl1pPr>
          </a:lstStyle>
          <a:p>
            <a:pPr lvl="0"/>
            <a:r>
              <a:rPr lang="en-US"/>
              <a:t>Click to edit Master text styles</a:t>
            </a:r>
          </a:p>
        </p:txBody>
      </p:sp>
      <p:sp>
        <p:nvSpPr>
          <p:cNvPr id="29" name="Content Placeholder 2"/>
          <p:cNvSpPr>
            <a:spLocks noGrp="1"/>
          </p:cNvSpPr>
          <p:nvPr>
            <p:ph sz="quarter" idx="61"/>
          </p:nvPr>
        </p:nvSpPr>
        <p:spPr>
          <a:xfrm>
            <a:off x="2209800" y="2714711"/>
            <a:ext cx="4267200" cy="457200"/>
          </a:xfrm>
        </p:spPr>
        <p:txBody>
          <a:bodyPr anchor="ctr">
            <a:normAutofit/>
          </a:bodyPr>
          <a:lstStyle>
            <a:lvl1pPr marL="0" indent="0" algn="l">
              <a:buNone/>
              <a:defRPr sz="1200" b="0">
                <a:solidFill>
                  <a:schemeClr val="bg1"/>
                </a:solidFill>
              </a:defRPr>
            </a:lvl1pPr>
          </a:lstStyle>
          <a:p>
            <a:pPr lvl="0"/>
            <a:r>
              <a:rPr lang="en-US"/>
              <a:t>Click to edit Master text styles</a:t>
            </a:r>
          </a:p>
        </p:txBody>
      </p:sp>
      <p:sp>
        <p:nvSpPr>
          <p:cNvPr id="30" name="Content Placeholder 2"/>
          <p:cNvSpPr>
            <a:spLocks noGrp="1"/>
          </p:cNvSpPr>
          <p:nvPr>
            <p:ph sz="quarter" idx="62"/>
          </p:nvPr>
        </p:nvSpPr>
        <p:spPr>
          <a:xfrm>
            <a:off x="2209800" y="3243945"/>
            <a:ext cx="4267200" cy="457200"/>
          </a:xfrm>
        </p:spPr>
        <p:txBody>
          <a:bodyPr anchor="ctr">
            <a:normAutofit/>
          </a:bodyPr>
          <a:lstStyle>
            <a:lvl1pPr marL="0" indent="0" algn="l">
              <a:buNone/>
              <a:defRPr sz="1200" b="0">
                <a:solidFill>
                  <a:schemeClr val="bg1"/>
                </a:solidFill>
              </a:defRPr>
            </a:lvl1pPr>
          </a:lstStyle>
          <a:p>
            <a:pPr lvl="0"/>
            <a:r>
              <a:rPr lang="en-US"/>
              <a:t>Click to edit Master text styles</a:t>
            </a:r>
          </a:p>
        </p:txBody>
      </p:sp>
      <p:sp>
        <p:nvSpPr>
          <p:cNvPr id="31" name="Content Placeholder 2"/>
          <p:cNvSpPr>
            <a:spLocks noGrp="1"/>
          </p:cNvSpPr>
          <p:nvPr>
            <p:ph sz="quarter" idx="63"/>
          </p:nvPr>
        </p:nvSpPr>
        <p:spPr>
          <a:xfrm>
            <a:off x="2209800" y="3777345"/>
            <a:ext cx="4267200" cy="457200"/>
          </a:xfrm>
        </p:spPr>
        <p:txBody>
          <a:bodyPr anchor="ctr">
            <a:normAutofit/>
          </a:bodyPr>
          <a:lstStyle>
            <a:lvl1pPr marL="0" indent="0" algn="l">
              <a:buNone/>
              <a:defRPr sz="1200" b="0">
                <a:solidFill>
                  <a:schemeClr val="bg1"/>
                </a:solidFill>
              </a:defRPr>
            </a:lvl1pPr>
          </a:lstStyle>
          <a:p>
            <a:pPr lvl="0"/>
            <a:r>
              <a:rPr lang="en-US"/>
              <a:t>Click to edit Master text styles</a:t>
            </a:r>
          </a:p>
        </p:txBody>
      </p:sp>
      <p:sp>
        <p:nvSpPr>
          <p:cNvPr id="32" name="Content Placeholder 2"/>
          <p:cNvSpPr>
            <a:spLocks noGrp="1"/>
          </p:cNvSpPr>
          <p:nvPr>
            <p:ph sz="quarter" idx="64"/>
          </p:nvPr>
        </p:nvSpPr>
        <p:spPr>
          <a:xfrm>
            <a:off x="2209800" y="4310745"/>
            <a:ext cx="4267200" cy="457200"/>
          </a:xfrm>
        </p:spPr>
        <p:txBody>
          <a:bodyPr anchor="ctr">
            <a:normAutofit/>
          </a:bodyPr>
          <a:lstStyle>
            <a:lvl1pPr marL="0" indent="0" algn="l">
              <a:buNone/>
              <a:defRPr sz="1200" b="0">
                <a:solidFill>
                  <a:schemeClr val="bg1"/>
                </a:solidFill>
              </a:defRPr>
            </a:lvl1pPr>
          </a:lstStyle>
          <a:p>
            <a:pPr lvl="0"/>
            <a:r>
              <a:rPr lang="en-US"/>
              <a:t>Click to edit Master text styles</a:t>
            </a:r>
          </a:p>
        </p:txBody>
      </p:sp>
      <p:sp>
        <p:nvSpPr>
          <p:cNvPr id="33" name="Content Placeholder 2"/>
          <p:cNvSpPr>
            <a:spLocks noGrp="1"/>
          </p:cNvSpPr>
          <p:nvPr>
            <p:ph sz="quarter" idx="65"/>
          </p:nvPr>
        </p:nvSpPr>
        <p:spPr>
          <a:xfrm>
            <a:off x="2209800" y="4844145"/>
            <a:ext cx="4267200" cy="457200"/>
          </a:xfrm>
        </p:spPr>
        <p:txBody>
          <a:bodyPr anchor="ctr">
            <a:normAutofit/>
          </a:bodyPr>
          <a:lstStyle>
            <a:lvl1pPr marL="0" indent="0" algn="l">
              <a:buNone/>
              <a:defRPr sz="1200" b="0">
                <a:solidFill>
                  <a:schemeClr val="bg1"/>
                </a:solidFill>
              </a:defRPr>
            </a:lvl1pPr>
          </a:lstStyle>
          <a:p>
            <a:pPr lvl="0"/>
            <a:r>
              <a:rPr lang="en-US"/>
              <a:t>Click to edit Master text styles</a:t>
            </a:r>
          </a:p>
        </p:txBody>
      </p:sp>
      <p:sp>
        <p:nvSpPr>
          <p:cNvPr id="34" name="Content Placeholder 2"/>
          <p:cNvSpPr>
            <a:spLocks noGrp="1"/>
          </p:cNvSpPr>
          <p:nvPr>
            <p:ph sz="quarter" idx="66"/>
          </p:nvPr>
        </p:nvSpPr>
        <p:spPr>
          <a:xfrm>
            <a:off x="2209800" y="5377545"/>
            <a:ext cx="4267200" cy="457200"/>
          </a:xfrm>
        </p:spPr>
        <p:txBody>
          <a:bodyPr anchor="ctr">
            <a:normAutofit/>
          </a:bodyPr>
          <a:lstStyle>
            <a:lvl1pPr marL="0" indent="0" algn="l">
              <a:buNone/>
              <a:defRPr sz="1200" b="0">
                <a:solidFill>
                  <a:schemeClr val="bg1"/>
                </a:solidFill>
              </a:defRPr>
            </a:lvl1pPr>
          </a:lstStyle>
          <a:p>
            <a:pPr lvl="0"/>
            <a:r>
              <a:rPr lang="en-US"/>
              <a:t>Click to edit Master text styles</a:t>
            </a:r>
          </a:p>
        </p:txBody>
      </p:sp>
      <p:sp>
        <p:nvSpPr>
          <p:cNvPr id="37" name="Content Placeholder 2"/>
          <p:cNvSpPr>
            <a:spLocks noGrp="1"/>
          </p:cNvSpPr>
          <p:nvPr>
            <p:ph sz="quarter" idx="67"/>
          </p:nvPr>
        </p:nvSpPr>
        <p:spPr>
          <a:xfrm>
            <a:off x="6534150" y="5891895"/>
            <a:ext cx="731520" cy="274320"/>
          </a:xfrm>
        </p:spPr>
        <p:txBody>
          <a:bodyPr anchor="ctr">
            <a:normAutofit/>
          </a:bodyPr>
          <a:lstStyle>
            <a:lvl1pPr marL="0" indent="0" algn="ctr">
              <a:buNone/>
              <a:defRPr sz="1000">
                <a:solidFill>
                  <a:schemeClr val="tx1">
                    <a:lumMod val="50000"/>
                    <a:lumOff val="50000"/>
                  </a:schemeClr>
                </a:solidFill>
              </a:defRPr>
            </a:lvl1pPr>
          </a:lstStyle>
          <a:p>
            <a:pPr lvl="0"/>
            <a:r>
              <a:rPr lang="en-US"/>
              <a:t>Click to edit Master text styles</a:t>
            </a:r>
          </a:p>
        </p:txBody>
      </p:sp>
      <p:sp>
        <p:nvSpPr>
          <p:cNvPr id="38" name="Content Placeholder 2"/>
          <p:cNvSpPr>
            <a:spLocks noGrp="1"/>
          </p:cNvSpPr>
          <p:nvPr>
            <p:ph sz="quarter" idx="68"/>
          </p:nvPr>
        </p:nvSpPr>
        <p:spPr>
          <a:xfrm>
            <a:off x="7315200" y="5890703"/>
            <a:ext cx="731520" cy="274320"/>
          </a:xfrm>
        </p:spPr>
        <p:txBody>
          <a:bodyPr anchor="ctr">
            <a:normAutofit/>
          </a:bodyPr>
          <a:lstStyle>
            <a:lvl1pPr marL="0" indent="0" algn="ctr">
              <a:buNone/>
              <a:defRPr sz="1000">
                <a:solidFill>
                  <a:schemeClr val="tx1">
                    <a:lumMod val="50000"/>
                    <a:lumOff val="50000"/>
                  </a:schemeClr>
                </a:solidFill>
              </a:defRPr>
            </a:lvl1pPr>
          </a:lstStyle>
          <a:p>
            <a:pPr lvl="0"/>
            <a:r>
              <a:rPr lang="en-US"/>
              <a:t>Click to edit Master text styles</a:t>
            </a:r>
          </a:p>
        </p:txBody>
      </p:sp>
      <p:sp>
        <p:nvSpPr>
          <p:cNvPr id="56" name="Slide Number Placeholder 3"/>
          <p:cNvSpPr>
            <a:spLocks noGrp="1"/>
          </p:cNvSpPr>
          <p:nvPr>
            <p:ph type="sldNum" sz="quarter" idx="69"/>
          </p:nvPr>
        </p:nvSpPr>
        <p:spPr>
          <a:xfrm>
            <a:off x="457200" y="6215063"/>
            <a:ext cx="2133600" cy="365125"/>
          </a:xfrm>
          <a:prstGeom prst="rect">
            <a:avLst/>
          </a:prstGeom>
        </p:spPr>
        <p:txBody>
          <a:bodyPr/>
          <a:lstStyle>
            <a:lvl1pPr eaLnBrk="0" hangingPunct="0">
              <a:defRPr sz="2400" smtClean="0">
                <a:solidFill>
                  <a:srgbClr val="333399"/>
                </a:solidFill>
              </a:defRPr>
            </a:lvl1pPr>
          </a:lstStyle>
          <a:p>
            <a:pPr>
              <a:defRPr/>
            </a:pPr>
            <a:fld id="{E69C4FD8-8D2D-4507-8452-FA424E2B2CE3}" type="slidenum">
              <a:rPr lang="en-US"/>
              <a:pPr>
                <a:defRPr/>
              </a:pPr>
              <a:t>‹#›</a:t>
            </a:fld>
            <a:endParaRPr lang="en-US" dirty="0"/>
          </a:p>
        </p:txBody>
      </p:sp>
    </p:spTree>
    <p:extLst>
      <p:ext uri="{BB962C8B-B14F-4D97-AF65-F5344CB8AC3E}">
        <p14:creationId xmlns:p14="http://schemas.microsoft.com/office/powerpoint/2010/main" val="31449763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EMRAM_BLANK">
    <p:spTree>
      <p:nvGrpSpPr>
        <p:cNvPr id="1" name=""/>
        <p:cNvGrpSpPr/>
        <p:nvPr/>
      </p:nvGrpSpPr>
      <p:grpSpPr>
        <a:xfrm>
          <a:off x="0" y="0"/>
          <a:ext cx="0" cy="0"/>
          <a:chOff x="0" y="0"/>
          <a:chExt cx="0" cy="0"/>
        </a:xfrm>
      </p:grpSpPr>
      <p:pic>
        <p:nvPicPr>
          <p:cNvPr id="5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511175"/>
            <a:ext cx="7019925"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Box 8"/>
          <p:cNvSpPr txBox="1">
            <a:spLocks noChangeArrowheads="1"/>
          </p:cNvSpPr>
          <p:nvPr/>
        </p:nvSpPr>
        <p:spPr bwMode="auto">
          <a:xfrm>
            <a:off x="952500" y="5881688"/>
            <a:ext cx="480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000">
                <a:solidFill>
                  <a:srgbClr val="595959"/>
                </a:solidFill>
                <a:cs typeface="Arial" pitchFamily="34" charset="0"/>
              </a:rPr>
              <a:t>Data from HIMSS Analytics</a:t>
            </a:r>
            <a:r>
              <a:rPr lang="en-US" altLang="en-US" sz="1000" baseline="30000">
                <a:solidFill>
                  <a:srgbClr val="595959"/>
                </a:solidFill>
                <a:cs typeface="Arial" pitchFamily="34" charset="0"/>
              </a:rPr>
              <a:t>®</a:t>
            </a:r>
            <a:r>
              <a:rPr lang="en-US" altLang="en-US" sz="1000">
                <a:solidFill>
                  <a:srgbClr val="595959"/>
                </a:solidFill>
                <a:cs typeface="Arial" pitchFamily="34" charset="0"/>
              </a:rPr>
              <a:t> Database © 2014 HIMSS Analytics</a:t>
            </a:r>
          </a:p>
        </p:txBody>
      </p:sp>
      <p:sp>
        <p:nvSpPr>
          <p:cNvPr id="3" name="Content Placeholder 2"/>
          <p:cNvSpPr>
            <a:spLocks noGrp="1"/>
          </p:cNvSpPr>
          <p:nvPr>
            <p:ph sz="quarter" idx="41"/>
          </p:nvPr>
        </p:nvSpPr>
        <p:spPr>
          <a:xfrm>
            <a:off x="6545885" y="1741890"/>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35" name="Content Placeholder 2"/>
          <p:cNvSpPr>
            <a:spLocks noGrp="1"/>
          </p:cNvSpPr>
          <p:nvPr>
            <p:ph sz="quarter" idx="42"/>
          </p:nvPr>
        </p:nvSpPr>
        <p:spPr>
          <a:xfrm>
            <a:off x="7308031" y="1739455"/>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36" name="Content Placeholder 2"/>
          <p:cNvSpPr>
            <a:spLocks noGrp="1"/>
          </p:cNvSpPr>
          <p:nvPr>
            <p:ph sz="quarter" idx="43"/>
          </p:nvPr>
        </p:nvSpPr>
        <p:spPr>
          <a:xfrm>
            <a:off x="7307885" y="2267975"/>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39" name="Content Placeholder 2"/>
          <p:cNvSpPr>
            <a:spLocks noGrp="1"/>
          </p:cNvSpPr>
          <p:nvPr>
            <p:ph sz="quarter" idx="44"/>
          </p:nvPr>
        </p:nvSpPr>
        <p:spPr>
          <a:xfrm>
            <a:off x="7309105" y="2800755"/>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40" name="Content Placeholder 2"/>
          <p:cNvSpPr>
            <a:spLocks noGrp="1"/>
          </p:cNvSpPr>
          <p:nvPr>
            <p:ph sz="quarter" idx="45"/>
          </p:nvPr>
        </p:nvSpPr>
        <p:spPr>
          <a:xfrm>
            <a:off x="7307890" y="3326220"/>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41" name="Content Placeholder 2"/>
          <p:cNvSpPr>
            <a:spLocks noGrp="1"/>
          </p:cNvSpPr>
          <p:nvPr>
            <p:ph sz="quarter" idx="46"/>
          </p:nvPr>
        </p:nvSpPr>
        <p:spPr>
          <a:xfrm>
            <a:off x="7306675" y="3859000"/>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42" name="Content Placeholder 2"/>
          <p:cNvSpPr>
            <a:spLocks noGrp="1"/>
          </p:cNvSpPr>
          <p:nvPr>
            <p:ph sz="quarter" idx="47"/>
          </p:nvPr>
        </p:nvSpPr>
        <p:spPr>
          <a:xfrm>
            <a:off x="7308006" y="4393048"/>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43" name="Content Placeholder 2"/>
          <p:cNvSpPr>
            <a:spLocks noGrp="1"/>
          </p:cNvSpPr>
          <p:nvPr>
            <p:ph sz="quarter" idx="48"/>
          </p:nvPr>
        </p:nvSpPr>
        <p:spPr>
          <a:xfrm>
            <a:off x="7317288" y="4919145"/>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44" name="Content Placeholder 2"/>
          <p:cNvSpPr>
            <a:spLocks noGrp="1"/>
          </p:cNvSpPr>
          <p:nvPr>
            <p:ph sz="quarter" idx="49"/>
          </p:nvPr>
        </p:nvSpPr>
        <p:spPr>
          <a:xfrm>
            <a:off x="7318619" y="5431878"/>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45" name="Content Placeholder 2"/>
          <p:cNvSpPr>
            <a:spLocks noGrp="1"/>
          </p:cNvSpPr>
          <p:nvPr>
            <p:ph sz="quarter" idx="50"/>
          </p:nvPr>
        </p:nvSpPr>
        <p:spPr>
          <a:xfrm>
            <a:off x="6543675" y="2272395"/>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46" name="Content Placeholder 2"/>
          <p:cNvSpPr>
            <a:spLocks noGrp="1"/>
          </p:cNvSpPr>
          <p:nvPr>
            <p:ph sz="quarter" idx="51"/>
          </p:nvPr>
        </p:nvSpPr>
        <p:spPr>
          <a:xfrm>
            <a:off x="6547105" y="2800755"/>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47" name="Content Placeholder 2"/>
          <p:cNvSpPr>
            <a:spLocks noGrp="1"/>
          </p:cNvSpPr>
          <p:nvPr>
            <p:ph sz="quarter" idx="52"/>
          </p:nvPr>
        </p:nvSpPr>
        <p:spPr>
          <a:xfrm>
            <a:off x="6545580" y="3326220"/>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48" name="Content Placeholder 2"/>
          <p:cNvSpPr>
            <a:spLocks noGrp="1"/>
          </p:cNvSpPr>
          <p:nvPr>
            <p:ph sz="quarter" idx="53"/>
          </p:nvPr>
        </p:nvSpPr>
        <p:spPr>
          <a:xfrm>
            <a:off x="6535150" y="3859000"/>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49" name="Content Placeholder 2"/>
          <p:cNvSpPr>
            <a:spLocks noGrp="1"/>
          </p:cNvSpPr>
          <p:nvPr>
            <p:ph sz="quarter" idx="54"/>
          </p:nvPr>
        </p:nvSpPr>
        <p:spPr>
          <a:xfrm>
            <a:off x="6536481" y="4393048"/>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50" name="Content Placeholder 2"/>
          <p:cNvSpPr>
            <a:spLocks noGrp="1"/>
          </p:cNvSpPr>
          <p:nvPr>
            <p:ph sz="quarter" idx="55"/>
          </p:nvPr>
        </p:nvSpPr>
        <p:spPr>
          <a:xfrm>
            <a:off x="6536238" y="4919145"/>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51" name="Content Placeholder 2"/>
          <p:cNvSpPr>
            <a:spLocks noGrp="1"/>
          </p:cNvSpPr>
          <p:nvPr>
            <p:ph sz="quarter" idx="56"/>
          </p:nvPr>
        </p:nvSpPr>
        <p:spPr>
          <a:xfrm>
            <a:off x="6537569" y="5431878"/>
            <a:ext cx="731520" cy="274320"/>
          </a:xfrm>
        </p:spPr>
        <p:txBody>
          <a:bodyPr anchor="ctr">
            <a:normAutofit/>
          </a:bodyPr>
          <a:lstStyle>
            <a:lvl1pPr marL="0" indent="0" algn="ctr">
              <a:buNone/>
              <a:defRPr sz="1200">
                <a:solidFill>
                  <a:schemeClr val="bg1"/>
                </a:solidFill>
              </a:defRPr>
            </a:lvl1pPr>
          </a:lstStyle>
          <a:p>
            <a:pPr lvl="0"/>
            <a:r>
              <a:rPr lang="en-US"/>
              <a:t>Click to edit Master text styles</a:t>
            </a:r>
          </a:p>
        </p:txBody>
      </p:sp>
      <p:sp>
        <p:nvSpPr>
          <p:cNvPr id="52" name="Content Placeholder 2"/>
          <p:cNvSpPr>
            <a:spLocks noGrp="1"/>
          </p:cNvSpPr>
          <p:nvPr>
            <p:ph sz="quarter" idx="57"/>
          </p:nvPr>
        </p:nvSpPr>
        <p:spPr>
          <a:xfrm>
            <a:off x="6536360" y="1234170"/>
            <a:ext cx="731520" cy="274320"/>
          </a:xfrm>
        </p:spPr>
        <p:txBody>
          <a:bodyPr anchor="ctr">
            <a:normAutofit/>
          </a:bodyPr>
          <a:lstStyle>
            <a:lvl1pPr marL="0" indent="0" algn="ctr">
              <a:buNone/>
              <a:defRPr sz="1200" b="1">
                <a:solidFill>
                  <a:schemeClr val="tx2"/>
                </a:solidFill>
              </a:defRPr>
            </a:lvl1pPr>
          </a:lstStyle>
          <a:p>
            <a:pPr lvl="0"/>
            <a:r>
              <a:rPr lang="en-US"/>
              <a:t>Click to edit Master text styles</a:t>
            </a:r>
          </a:p>
        </p:txBody>
      </p:sp>
      <p:sp>
        <p:nvSpPr>
          <p:cNvPr id="53" name="Content Placeholder 2"/>
          <p:cNvSpPr>
            <a:spLocks noGrp="1"/>
          </p:cNvSpPr>
          <p:nvPr>
            <p:ph sz="quarter" idx="58"/>
          </p:nvPr>
        </p:nvSpPr>
        <p:spPr>
          <a:xfrm>
            <a:off x="7317410" y="1234170"/>
            <a:ext cx="731520" cy="274320"/>
          </a:xfrm>
        </p:spPr>
        <p:txBody>
          <a:bodyPr anchor="ctr">
            <a:normAutofit/>
          </a:bodyPr>
          <a:lstStyle>
            <a:lvl1pPr marL="0" indent="0" algn="ctr">
              <a:buNone/>
              <a:defRPr sz="1200" b="1">
                <a:solidFill>
                  <a:schemeClr val="tx2"/>
                </a:solidFill>
              </a:defRPr>
            </a:lvl1pPr>
          </a:lstStyle>
          <a:p>
            <a:pPr lvl="0"/>
            <a:r>
              <a:rPr lang="en-US"/>
              <a:t>Click to edit Master text styles</a:t>
            </a:r>
          </a:p>
        </p:txBody>
      </p:sp>
      <p:sp>
        <p:nvSpPr>
          <p:cNvPr id="26" name="Content Placeholder 2"/>
          <p:cNvSpPr>
            <a:spLocks noGrp="1"/>
          </p:cNvSpPr>
          <p:nvPr>
            <p:ph sz="quarter" idx="59"/>
          </p:nvPr>
        </p:nvSpPr>
        <p:spPr>
          <a:xfrm>
            <a:off x="2209800" y="1643745"/>
            <a:ext cx="4267200" cy="457200"/>
          </a:xfrm>
        </p:spPr>
        <p:txBody>
          <a:bodyPr anchor="ctr">
            <a:normAutofit/>
          </a:bodyPr>
          <a:lstStyle>
            <a:lvl1pPr marL="0" indent="0" algn="l">
              <a:buNone/>
              <a:defRPr sz="1200" b="0">
                <a:solidFill>
                  <a:schemeClr val="bg1"/>
                </a:solidFill>
              </a:defRPr>
            </a:lvl1pPr>
          </a:lstStyle>
          <a:p>
            <a:pPr lvl="0"/>
            <a:r>
              <a:rPr lang="en-US"/>
              <a:t>Click to edit Master text styles</a:t>
            </a:r>
          </a:p>
        </p:txBody>
      </p:sp>
      <p:sp>
        <p:nvSpPr>
          <p:cNvPr id="28" name="Content Placeholder 2"/>
          <p:cNvSpPr>
            <a:spLocks noGrp="1"/>
          </p:cNvSpPr>
          <p:nvPr>
            <p:ph sz="quarter" idx="60"/>
          </p:nvPr>
        </p:nvSpPr>
        <p:spPr>
          <a:xfrm>
            <a:off x="2209800" y="2177145"/>
            <a:ext cx="4267200" cy="457200"/>
          </a:xfrm>
        </p:spPr>
        <p:txBody>
          <a:bodyPr anchor="ctr">
            <a:normAutofit/>
          </a:bodyPr>
          <a:lstStyle>
            <a:lvl1pPr marL="0" indent="0" algn="l">
              <a:buNone/>
              <a:defRPr sz="1200" b="0">
                <a:solidFill>
                  <a:schemeClr val="bg1"/>
                </a:solidFill>
              </a:defRPr>
            </a:lvl1pPr>
          </a:lstStyle>
          <a:p>
            <a:pPr lvl="0"/>
            <a:r>
              <a:rPr lang="en-US"/>
              <a:t>Click to edit Master text styles</a:t>
            </a:r>
          </a:p>
        </p:txBody>
      </p:sp>
      <p:sp>
        <p:nvSpPr>
          <p:cNvPr id="29" name="Content Placeholder 2"/>
          <p:cNvSpPr>
            <a:spLocks noGrp="1"/>
          </p:cNvSpPr>
          <p:nvPr>
            <p:ph sz="quarter" idx="61"/>
          </p:nvPr>
        </p:nvSpPr>
        <p:spPr>
          <a:xfrm>
            <a:off x="2209800" y="2714711"/>
            <a:ext cx="4267200" cy="457200"/>
          </a:xfrm>
        </p:spPr>
        <p:txBody>
          <a:bodyPr anchor="ctr">
            <a:normAutofit/>
          </a:bodyPr>
          <a:lstStyle>
            <a:lvl1pPr marL="0" indent="0" algn="l">
              <a:buNone/>
              <a:defRPr sz="1200" b="0">
                <a:solidFill>
                  <a:schemeClr val="bg1"/>
                </a:solidFill>
              </a:defRPr>
            </a:lvl1pPr>
          </a:lstStyle>
          <a:p>
            <a:pPr lvl="0"/>
            <a:r>
              <a:rPr lang="en-US"/>
              <a:t>Click to edit Master text styles</a:t>
            </a:r>
          </a:p>
        </p:txBody>
      </p:sp>
      <p:sp>
        <p:nvSpPr>
          <p:cNvPr id="30" name="Content Placeholder 2"/>
          <p:cNvSpPr>
            <a:spLocks noGrp="1"/>
          </p:cNvSpPr>
          <p:nvPr>
            <p:ph sz="quarter" idx="62"/>
          </p:nvPr>
        </p:nvSpPr>
        <p:spPr>
          <a:xfrm>
            <a:off x="2209800" y="3243945"/>
            <a:ext cx="4267200" cy="457200"/>
          </a:xfrm>
        </p:spPr>
        <p:txBody>
          <a:bodyPr anchor="ctr">
            <a:normAutofit/>
          </a:bodyPr>
          <a:lstStyle>
            <a:lvl1pPr marL="0" indent="0" algn="l">
              <a:buNone/>
              <a:defRPr sz="1200" b="0">
                <a:solidFill>
                  <a:schemeClr val="bg1"/>
                </a:solidFill>
              </a:defRPr>
            </a:lvl1pPr>
          </a:lstStyle>
          <a:p>
            <a:pPr lvl="0"/>
            <a:r>
              <a:rPr lang="en-US"/>
              <a:t>Click to edit Master text styles</a:t>
            </a:r>
          </a:p>
        </p:txBody>
      </p:sp>
      <p:sp>
        <p:nvSpPr>
          <p:cNvPr id="31" name="Content Placeholder 2"/>
          <p:cNvSpPr>
            <a:spLocks noGrp="1"/>
          </p:cNvSpPr>
          <p:nvPr>
            <p:ph sz="quarter" idx="63"/>
          </p:nvPr>
        </p:nvSpPr>
        <p:spPr>
          <a:xfrm>
            <a:off x="2209800" y="3777345"/>
            <a:ext cx="4267200" cy="457200"/>
          </a:xfrm>
        </p:spPr>
        <p:txBody>
          <a:bodyPr anchor="ctr">
            <a:normAutofit/>
          </a:bodyPr>
          <a:lstStyle>
            <a:lvl1pPr marL="0" indent="0" algn="l">
              <a:buNone/>
              <a:defRPr sz="1200" b="0">
                <a:solidFill>
                  <a:schemeClr val="bg1"/>
                </a:solidFill>
              </a:defRPr>
            </a:lvl1pPr>
          </a:lstStyle>
          <a:p>
            <a:pPr lvl="0"/>
            <a:r>
              <a:rPr lang="en-US"/>
              <a:t>Click to edit Master text styles</a:t>
            </a:r>
          </a:p>
        </p:txBody>
      </p:sp>
      <p:sp>
        <p:nvSpPr>
          <p:cNvPr id="32" name="Content Placeholder 2"/>
          <p:cNvSpPr>
            <a:spLocks noGrp="1"/>
          </p:cNvSpPr>
          <p:nvPr>
            <p:ph sz="quarter" idx="64"/>
          </p:nvPr>
        </p:nvSpPr>
        <p:spPr>
          <a:xfrm>
            <a:off x="2209800" y="4310745"/>
            <a:ext cx="4267200" cy="457200"/>
          </a:xfrm>
        </p:spPr>
        <p:txBody>
          <a:bodyPr anchor="ctr">
            <a:normAutofit/>
          </a:bodyPr>
          <a:lstStyle>
            <a:lvl1pPr marL="0" indent="0" algn="l">
              <a:buNone/>
              <a:defRPr sz="1200" b="0">
                <a:solidFill>
                  <a:schemeClr val="bg1"/>
                </a:solidFill>
              </a:defRPr>
            </a:lvl1pPr>
          </a:lstStyle>
          <a:p>
            <a:pPr lvl="0"/>
            <a:r>
              <a:rPr lang="en-US"/>
              <a:t>Click to edit Master text styles</a:t>
            </a:r>
          </a:p>
        </p:txBody>
      </p:sp>
      <p:sp>
        <p:nvSpPr>
          <p:cNvPr id="33" name="Content Placeholder 2"/>
          <p:cNvSpPr>
            <a:spLocks noGrp="1"/>
          </p:cNvSpPr>
          <p:nvPr>
            <p:ph sz="quarter" idx="65"/>
          </p:nvPr>
        </p:nvSpPr>
        <p:spPr>
          <a:xfrm>
            <a:off x="2209800" y="4844145"/>
            <a:ext cx="4267200" cy="457200"/>
          </a:xfrm>
        </p:spPr>
        <p:txBody>
          <a:bodyPr anchor="ctr">
            <a:normAutofit/>
          </a:bodyPr>
          <a:lstStyle>
            <a:lvl1pPr marL="0" indent="0" algn="l">
              <a:buNone/>
              <a:defRPr sz="1200" b="0">
                <a:solidFill>
                  <a:schemeClr val="bg1"/>
                </a:solidFill>
              </a:defRPr>
            </a:lvl1pPr>
          </a:lstStyle>
          <a:p>
            <a:pPr lvl="0"/>
            <a:r>
              <a:rPr lang="en-US"/>
              <a:t>Click to edit Master text styles</a:t>
            </a:r>
          </a:p>
        </p:txBody>
      </p:sp>
      <p:sp>
        <p:nvSpPr>
          <p:cNvPr id="34" name="Content Placeholder 2"/>
          <p:cNvSpPr>
            <a:spLocks noGrp="1"/>
          </p:cNvSpPr>
          <p:nvPr>
            <p:ph sz="quarter" idx="66"/>
          </p:nvPr>
        </p:nvSpPr>
        <p:spPr>
          <a:xfrm>
            <a:off x="2209800" y="5377545"/>
            <a:ext cx="4267200" cy="457200"/>
          </a:xfrm>
        </p:spPr>
        <p:txBody>
          <a:bodyPr anchor="ctr">
            <a:normAutofit/>
          </a:bodyPr>
          <a:lstStyle>
            <a:lvl1pPr marL="0" indent="0" algn="l">
              <a:buNone/>
              <a:defRPr sz="1200" b="0">
                <a:solidFill>
                  <a:schemeClr val="bg1"/>
                </a:solidFill>
              </a:defRPr>
            </a:lvl1pPr>
          </a:lstStyle>
          <a:p>
            <a:pPr lvl="0"/>
            <a:r>
              <a:rPr lang="en-US"/>
              <a:t>Click to edit Master text styles</a:t>
            </a:r>
          </a:p>
        </p:txBody>
      </p:sp>
      <p:sp>
        <p:nvSpPr>
          <p:cNvPr id="37" name="Content Placeholder 2"/>
          <p:cNvSpPr>
            <a:spLocks noGrp="1"/>
          </p:cNvSpPr>
          <p:nvPr>
            <p:ph sz="quarter" idx="67"/>
          </p:nvPr>
        </p:nvSpPr>
        <p:spPr>
          <a:xfrm>
            <a:off x="6534150" y="5891895"/>
            <a:ext cx="731520" cy="274320"/>
          </a:xfrm>
        </p:spPr>
        <p:txBody>
          <a:bodyPr anchor="ctr">
            <a:normAutofit/>
          </a:bodyPr>
          <a:lstStyle>
            <a:lvl1pPr marL="0" indent="0" algn="ctr">
              <a:buNone/>
              <a:defRPr sz="1000">
                <a:solidFill>
                  <a:schemeClr val="tx1">
                    <a:lumMod val="50000"/>
                    <a:lumOff val="50000"/>
                  </a:schemeClr>
                </a:solidFill>
              </a:defRPr>
            </a:lvl1pPr>
          </a:lstStyle>
          <a:p>
            <a:pPr lvl="0"/>
            <a:r>
              <a:rPr lang="en-US"/>
              <a:t>Click to edit Master text styles</a:t>
            </a:r>
          </a:p>
        </p:txBody>
      </p:sp>
      <p:sp>
        <p:nvSpPr>
          <p:cNvPr id="38" name="Content Placeholder 2"/>
          <p:cNvSpPr>
            <a:spLocks noGrp="1"/>
          </p:cNvSpPr>
          <p:nvPr>
            <p:ph sz="quarter" idx="68"/>
          </p:nvPr>
        </p:nvSpPr>
        <p:spPr>
          <a:xfrm>
            <a:off x="7315200" y="5890703"/>
            <a:ext cx="731520" cy="274320"/>
          </a:xfrm>
        </p:spPr>
        <p:txBody>
          <a:bodyPr anchor="ctr">
            <a:normAutofit/>
          </a:bodyPr>
          <a:lstStyle>
            <a:lvl1pPr marL="0" indent="0" algn="ctr">
              <a:buNone/>
              <a:defRPr sz="1000">
                <a:solidFill>
                  <a:schemeClr val="tx1">
                    <a:lumMod val="50000"/>
                    <a:lumOff val="50000"/>
                  </a:schemeClr>
                </a:solidFill>
              </a:defRPr>
            </a:lvl1pPr>
          </a:lstStyle>
          <a:p>
            <a:pPr lvl="0"/>
            <a:r>
              <a:rPr lang="en-US"/>
              <a:t>Click to edit Master text styles</a:t>
            </a:r>
          </a:p>
        </p:txBody>
      </p:sp>
      <p:sp>
        <p:nvSpPr>
          <p:cNvPr id="54" name="Content Placeholder 2"/>
          <p:cNvSpPr>
            <a:spLocks noGrp="1"/>
          </p:cNvSpPr>
          <p:nvPr>
            <p:ph sz="quarter" idx="69"/>
          </p:nvPr>
        </p:nvSpPr>
        <p:spPr>
          <a:xfrm>
            <a:off x="1076324" y="500745"/>
            <a:ext cx="6924675" cy="566928"/>
          </a:xfrm>
        </p:spPr>
        <p:txBody>
          <a:bodyPr anchor="ctr">
            <a:normAutofit/>
          </a:bodyPr>
          <a:lstStyle>
            <a:lvl1pPr marL="0" indent="0" algn="l">
              <a:buNone/>
              <a:defRPr sz="2000" b="1">
                <a:solidFill>
                  <a:schemeClr val="bg1"/>
                </a:solidFill>
              </a:defRPr>
            </a:lvl1pPr>
          </a:lstStyle>
          <a:p>
            <a:pPr lvl="0"/>
            <a:r>
              <a:rPr lang="en-US"/>
              <a:t>Click to edit Master text styles</a:t>
            </a:r>
          </a:p>
        </p:txBody>
      </p:sp>
      <p:sp>
        <p:nvSpPr>
          <p:cNvPr id="57" name="Slide Number Placeholder 3"/>
          <p:cNvSpPr>
            <a:spLocks noGrp="1"/>
          </p:cNvSpPr>
          <p:nvPr>
            <p:ph type="sldNum" sz="quarter" idx="70"/>
          </p:nvPr>
        </p:nvSpPr>
        <p:spPr>
          <a:xfrm>
            <a:off x="457200" y="6215063"/>
            <a:ext cx="2133600" cy="365125"/>
          </a:xfrm>
          <a:prstGeom prst="rect">
            <a:avLst/>
          </a:prstGeom>
        </p:spPr>
        <p:txBody>
          <a:bodyPr/>
          <a:lstStyle>
            <a:lvl1pPr eaLnBrk="0" hangingPunct="0">
              <a:defRPr sz="2400" smtClean="0">
                <a:solidFill>
                  <a:srgbClr val="333399"/>
                </a:solidFill>
              </a:defRPr>
            </a:lvl1pPr>
          </a:lstStyle>
          <a:p>
            <a:pPr>
              <a:defRPr/>
            </a:pPr>
            <a:fld id="{6B036CBB-58BD-4CA2-81B9-55F3653FE1F1}" type="slidenum">
              <a:rPr lang="en-US"/>
              <a:pPr>
                <a:defRPr/>
              </a:pPr>
              <a:t>‹#›</a:t>
            </a:fld>
            <a:endParaRPr lang="en-US" dirty="0"/>
          </a:p>
        </p:txBody>
      </p:sp>
    </p:spTree>
    <p:extLst>
      <p:ext uri="{BB962C8B-B14F-4D97-AF65-F5344CB8AC3E}">
        <p14:creationId xmlns:p14="http://schemas.microsoft.com/office/powerpoint/2010/main" val="106294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657602"/>
            <a:ext cx="7772400" cy="1470025"/>
          </a:xfrm>
          <a:noFill/>
          <a:ln>
            <a:noFill/>
          </a:ln>
        </p:spPr>
        <p:txBody>
          <a:bodyPr/>
          <a:lstStyle>
            <a:lvl1pPr algn="l">
              <a:defRPr>
                <a:solidFill>
                  <a:srgbClr val="385072"/>
                </a:solidFill>
              </a:defRPr>
            </a:lvl1pPr>
          </a:lstStyle>
          <a:p>
            <a:r>
              <a:rPr lang="en-US" dirty="0"/>
              <a:t>Click to edit Master title style</a:t>
            </a:r>
          </a:p>
        </p:txBody>
      </p:sp>
      <p:sp>
        <p:nvSpPr>
          <p:cNvPr id="3" name="Subtitle 2"/>
          <p:cNvSpPr>
            <a:spLocks noGrp="1"/>
          </p:cNvSpPr>
          <p:nvPr>
            <p:ph type="subTitle" idx="1"/>
          </p:nvPr>
        </p:nvSpPr>
        <p:spPr>
          <a:xfrm>
            <a:off x="228600" y="5257800"/>
            <a:ext cx="6400800" cy="838200"/>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174" y="5945221"/>
            <a:ext cx="4685627" cy="9144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65221"/>
            <a:ext cx="8229600" cy="2947131"/>
          </a:xfrm>
          <a:prstGeom prst="rect">
            <a:avLst/>
          </a:prstGeom>
          <a:ln w="76200">
            <a:solidFill>
              <a:schemeClr val="accent5">
                <a:lumMod val="75000"/>
              </a:schemeClr>
            </a:solidFill>
          </a:ln>
        </p:spPr>
      </p:pic>
    </p:spTree>
    <p:extLst>
      <p:ext uri="{BB962C8B-B14F-4D97-AF65-F5344CB8AC3E}">
        <p14:creationId xmlns:p14="http://schemas.microsoft.com/office/powerpoint/2010/main" val="761226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38507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87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rgbClr val="38507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206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solidFill>
                  <a:srgbClr val="385072"/>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lstStyle>
            <a:lvl1pPr>
              <a:defRPr sz="2100">
                <a:solidFill>
                  <a:srgbClr val="385072"/>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485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solidFill>
                  <a:srgbClr val="38507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solidFill>
                  <a:srgbClr val="38507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946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567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
        <p:nvSpPr>
          <p:cNvPr id="6" name="Rectangle 5"/>
          <p:cNvSpPr/>
          <p:nvPr userDrawn="1"/>
        </p:nvSpPr>
        <p:spPr>
          <a:xfrm>
            <a:off x="0" y="0"/>
            <a:ext cx="91440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148299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566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57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2250"/>
              </a:lnSpc>
              <a:defRPr sz="2100" b="1" baseline="0">
                <a:solidFill>
                  <a:srgbClr val="D9531E"/>
                </a:solidFill>
                <a:effectLst/>
                <a:latin typeface="Calibri" pitchFamily="34" charset="0"/>
              </a:defRPr>
            </a:lvl1pPr>
          </a:lstStyle>
          <a:p>
            <a:r>
              <a:rPr lang="en-US" dirty="0"/>
              <a:t>Bottom band: NCEZID</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8508"/>
          <a:stretch/>
        </p:blipFill>
        <p:spPr>
          <a:xfrm>
            <a:off x="0" y="6692416"/>
            <a:ext cx="9144000" cy="165587"/>
          </a:xfrm>
          <a:prstGeom prst="rect">
            <a:avLst/>
          </a:prstGeom>
        </p:spPr>
      </p:pic>
      <p:sp>
        <p:nvSpPr>
          <p:cNvPr id="7" name="Text Placeholder 7"/>
          <p:cNvSpPr>
            <a:spLocks noGrp="1"/>
          </p:cNvSpPr>
          <p:nvPr>
            <p:ph type="body" sz="quarter" idx="10"/>
          </p:nvPr>
        </p:nvSpPr>
        <p:spPr>
          <a:xfrm>
            <a:off x="457200" y="1545167"/>
            <a:ext cx="8229600" cy="4455584"/>
          </a:xfrm>
        </p:spPr>
        <p:txBody>
          <a:bodyPr/>
          <a:lstStyle>
            <a:lvl1pPr marL="257168" indent="-257168">
              <a:buClr>
                <a:srgbClr val="E25423"/>
              </a:buClr>
              <a:buFont typeface="Wingdings" panose="05000000000000000000" pitchFamily="2" charset="2"/>
              <a:buChar char="§"/>
              <a:defRPr sz="1500">
                <a:solidFill>
                  <a:schemeClr val="accent4">
                    <a:lumMod val="75000"/>
                  </a:schemeClr>
                </a:solidFill>
              </a:defRPr>
            </a:lvl1pPr>
            <a:lvl2pPr>
              <a:buClr>
                <a:srgbClr val="8D8B00"/>
              </a:buClr>
              <a:defRPr sz="1500">
                <a:solidFill>
                  <a:schemeClr val="accent4">
                    <a:lumMod val="75000"/>
                  </a:schemeClr>
                </a:solidFill>
              </a:defRPr>
            </a:lvl2pPr>
            <a:lvl3pPr>
              <a:buClr>
                <a:srgbClr val="006A71"/>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263804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51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717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600200"/>
            <a:ext cx="41148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600200"/>
            <a:ext cx="41148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3"/>
          <p:cNvSpPr>
            <a:spLocks noGrp="1"/>
          </p:cNvSpPr>
          <p:nvPr>
            <p:ph type="sldNum" sz="quarter" idx="14"/>
          </p:nvPr>
        </p:nvSpPr>
        <p:spPr>
          <a:xfrm>
            <a:off x="6553200" y="6356352"/>
            <a:ext cx="1828800" cy="365125"/>
          </a:xfrm>
        </p:spPr>
        <p:txBody>
          <a:bodyPr/>
          <a:lstStyle>
            <a:lvl1pPr>
              <a:defRPr/>
            </a:lvl1pPr>
          </a:lstStyle>
          <a:p>
            <a:pPr>
              <a:defRPr/>
            </a:pPr>
            <a:fld id="{4B43CE1E-A569-4610-8E0C-6743FDBFF40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36500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2250"/>
              </a:lnSpc>
              <a:defRPr sz="2100" b="1" baseline="0">
                <a:solidFill>
                  <a:srgbClr val="D9531E"/>
                </a:solidFill>
                <a:effectLst/>
                <a:latin typeface="Calibri" pitchFamily="34" charset="0"/>
              </a:defRPr>
            </a:lvl1pPr>
          </a:lstStyle>
          <a:p>
            <a:r>
              <a:rPr lang="en-US" dirty="0"/>
              <a:t>Bottom band: NCEZID</a:t>
            </a:r>
          </a:p>
        </p:txBody>
      </p:sp>
      <p:sp>
        <p:nvSpPr>
          <p:cNvPr id="7" name="Text Placeholder 7"/>
          <p:cNvSpPr>
            <a:spLocks noGrp="1"/>
          </p:cNvSpPr>
          <p:nvPr>
            <p:ph type="body" sz="quarter" idx="10"/>
          </p:nvPr>
        </p:nvSpPr>
        <p:spPr>
          <a:xfrm>
            <a:off x="457200" y="1545167"/>
            <a:ext cx="8229600" cy="4455584"/>
          </a:xfrm>
        </p:spPr>
        <p:txBody>
          <a:bodyPr/>
          <a:lstStyle>
            <a:lvl1pPr marL="257168" indent="-257168">
              <a:buClr>
                <a:srgbClr val="E25423"/>
              </a:buClr>
              <a:buFont typeface="Wingdings" panose="05000000000000000000" pitchFamily="2" charset="2"/>
              <a:buChar char="§"/>
              <a:defRPr sz="1500">
                <a:solidFill>
                  <a:schemeClr val="accent4">
                    <a:lumMod val="75000"/>
                  </a:schemeClr>
                </a:solidFill>
              </a:defRPr>
            </a:lvl1pPr>
            <a:lvl2pPr>
              <a:buClr>
                <a:srgbClr val="8D8B00"/>
              </a:buClr>
              <a:defRPr sz="1500">
                <a:solidFill>
                  <a:schemeClr val="accent4">
                    <a:lumMod val="75000"/>
                  </a:schemeClr>
                </a:solidFill>
              </a:defRPr>
            </a:lvl2pPr>
            <a:lvl3pPr>
              <a:buClr>
                <a:srgbClr val="006A71"/>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5722605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657602"/>
            <a:ext cx="7772400" cy="1470025"/>
          </a:xfrm>
          <a:noFill/>
          <a:ln>
            <a:noFill/>
          </a:ln>
        </p:spPr>
        <p:txBody>
          <a:bodyPr/>
          <a:lstStyle>
            <a:lvl1pPr algn="l">
              <a:defRPr>
                <a:solidFill>
                  <a:srgbClr val="385072"/>
                </a:solidFill>
              </a:defRPr>
            </a:lvl1pPr>
          </a:lstStyle>
          <a:p>
            <a:r>
              <a:rPr lang="en-US" dirty="0"/>
              <a:t>Click to edit Master title style</a:t>
            </a:r>
          </a:p>
        </p:txBody>
      </p:sp>
      <p:sp>
        <p:nvSpPr>
          <p:cNvPr id="3" name="Subtitle 2"/>
          <p:cNvSpPr>
            <a:spLocks noGrp="1"/>
          </p:cNvSpPr>
          <p:nvPr>
            <p:ph type="subTitle" idx="1"/>
          </p:nvPr>
        </p:nvSpPr>
        <p:spPr>
          <a:xfrm>
            <a:off x="228600" y="5257800"/>
            <a:ext cx="6400800" cy="838200"/>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174" y="5945221"/>
            <a:ext cx="4685627" cy="9144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65221"/>
            <a:ext cx="8229600" cy="2947131"/>
          </a:xfrm>
          <a:prstGeom prst="rect">
            <a:avLst/>
          </a:prstGeom>
          <a:ln w="76200">
            <a:solidFill>
              <a:schemeClr val="accent5">
                <a:lumMod val="75000"/>
              </a:schemeClr>
            </a:solidFill>
          </a:ln>
        </p:spPr>
      </p:pic>
    </p:spTree>
    <p:extLst>
      <p:ext uri="{BB962C8B-B14F-4D97-AF65-F5344CB8AC3E}">
        <p14:creationId xmlns:p14="http://schemas.microsoft.com/office/powerpoint/2010/main" val="666505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38507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181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rgbClr val="38507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516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solidFill>
                  <a:srgbClr val="385072"/>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lstStyle>
            <a:lvl1pPr>
              <a:defRPr sz="2100">
                <a:solidFill>
                  <a:srgbClr val="385072"/>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237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solidFill>
                  <a:srgbClr val="38507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solidFill>
                  <a:srgbClr val="38507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439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45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2250"/>
              </a:lnSpc>
              <a:defRPr sz="2100" b="1" baseline="0">
                <a:solidFill>
                  <a:srgbClr val="E25423"/>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1" y="1600201"/>
            <a:ext cx="3879669" cy="419100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4807133" y="1600201"/>
            <a:ext cx="3879669" cy="419100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6991" b="-4866"/>
          <a:stretch/>
        </p:blipFill>
        <p:spPr>
          <a:xfrm>
            <a:off x="-1" y="6669119"/>
            <a:ext cx="9144002" cy="257577"/>
          </a:xfrm>
          <a:prstGeom prst="rect">
            <a:avLst/>
          </a:prstGeom>
        </p:spPr>
      </p:pic>
    </p:spTree>
    <p:extLst>
      <p:ext uri="{BB962C8B-B14F-4D97-AF65-F5344CB8AC3E}">
        <p14:creationId xmlns:p14="http://schemas.microsoft.com/office/powerpoint/2010/main" val="306733886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
        <p:nvSpPr>
          <p:cNvPr id="6" name="Rectangle 5"/>
          <p:cNvSpPr/>
          <p:nvPr userDrawn="1"/>
        </p:nvSpPr>
        <p:spPr>
          <a:xfrm>
            <a:off x="0" y="0"/>
            <a:ext cx="91440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2069000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943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701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719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690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600200"/>
            <a:ext cx="41148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600200"/>
            <a:ext cx="41148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3"/>
          <p:cNvSpPr>
            <a:spLocks noGrp="1"/>
          </p:cNvSpPr>
          <p:nvPr>
            <p:ph type="sldNum" sz="quarter" idx="14"/>
          </p:nvPr>
        </p:nvSpPr>
        <p:spPr>
          <a:xfrm>
            <a:off x="6553200" y="6356352"/>
            <a:ext cx="1828800" cy="365125"/>
          </a:xfrm>
        </p:spPr>
        <p:txBody>
          <a:bodyPr/>
          <a:lstStyle>
            <a:lvl1pPr>
              <a:defRPr/>
            </a:lvl1pPr>
          </a:lstStyle>
          <a:p>
            <a:pPr>
              <a:defRPr/>
            </a:pPr>
            <a:fld id="{4B43CE1E-A569-4610-8E0C-6743FDBFF40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348597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657602"/>
            <a:ext cx="7772400" cy="1470025"/>
          </a:xfrm>
          <a:noFill/>
          <a:ln>
            <a:noFill/>
          </a:ln>
        </p:spPr>
        <p:txBody>
          <a:bodyPr/>
          <a:lstStyle>
            <a:lvl1pPr algn="l">
              <a:defRPr>
                <a:solidFill>
                  <a:srgbClr val="385072"/>
                </a:solidFill>
              </a:defRPr>
            </a:lvl1pPr>
          </a:lstStyle>
          <a:p>
            <a:r>
              <a:rPr lang="en-US" dirty="0"/>
              <a:t>Click to edit Master title style</a:t>
            </a:r>
          </a:p>
        </p:txBody>
      </p:sp>
      <p:sp>
        <p:nvSpPr>
          <p:cNvPr id="3" name="Subtitle 2"/>
          <p:cNvSpPr>
            <a:spLocks noGrp="1"/>
          </p:cNvSpPr>
          <p:nvPr>
            <p:ph type="subTitle" idx="1"/>
          </p:nvPr>
        </p:nvSpPr>
        <p:spPr>
          <a:xfrm>
            <a:off x="228600" y="5257800"/>
            <a:ext cx="6400800" cy="838200"/>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174" y="5945221"/>
            <a:ext cx="4685627" cy="9144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65221"/>
            <a:ext cx="8229600" cy="2947131"/>
          </a:xfrm>
          <a:prstGeom prst="rect">
            <a:avLst/>
          </a:prstGeom>
          <a:ln w="76200">
            <a:solidFill>
              <a:schemeClr val="accent5">
                <a:lumMod val="75000"/>
              </a:schemeClr>
            </a:solidFill>
          </a:ln>
        </p:spPr>
      </p:pic>
    </p:spTree>
    <p:extLst>
      <p:ext uri="{BB962C8B-B14F-4D97-AF65-F5344CB8AC3E}">
        <p14:creationId xmlns:p14="http://schemas.microsoft.com/office/powerpoint/2010/main" val="3723412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38507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221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rgbClr val="38507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3845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solidFill>
                  <a:srgbClr val="385072"/>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lstStyle>
            <a:lvl1pPr>
              <a:defRPr sz="2100">
                <a:solidFill>
                  <a:srgbClr val="385072"/>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24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4467100"/>
            <a:ext cx="8294913" cy="1162051"/>
          </a:xfrm>
          <a:prstGeom prst="rect">
            <a:avLst/>
          </a:prstGeom>
        </p:spPr>
        <p:txBody>
          <a:bodyPr anchor="b"/>
          <a:lstStyle>
            <a:lvl1pPr algn="l">
              <a:defRPr sz="27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457202" y="5900931"/>
            <a:ext cx="7772400" cy="568325"/>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9040885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solidFill>
                  <a:srgbClr val="38507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solidFill>
                  <a:srgbClr val="38507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4290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470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
        <p:nvSpPr>
          <p:cNvPr id="6" name="Rectangle 5"/>
          <p:cNvSpPr/>
          <p:nvPr userDrawn="1"/>
        </p:nvSpPr>
        <p:spPr>
          <a:xfrm>
            <a:off x="0" y="0"/>
            <a:ext cx="91440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2654298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6637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300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0068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2267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600200"/>
            <a:ext cx="41148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600200"/>
            <a:ext cx="41148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3"/>
          <p:cNvSpPr>
            <a:spLocks noGrp="1"/>
          </p:cNvSpPr>
          <p:nvPr>
            <p:ph type="sldNum" sz="quarter" idx="14"/>
          </p:nvPr>
        </p:nvSpPr>
        <p:spPr>
          <a:xfrm>
            <a:off x="6553200" y="6356352"/>
            <a:ext cx="1828800" cy="365125"/>
          </a:xfrm>
        </p:spPr>
        <p:txBody>
          <a:bodyPr/>
          <a:lstStyle>
            <a:lvl1pPr>
              <a:defRPr/>
            </a:lvl1pPr>
          </a:lstStyle>
          <a:p>
            <a:pPr>
              <a:defRPr/>
            </a:pPr>
            <a:fld id="{4B43CE1E-A569-4610-8E0C-6743FDBFF40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753344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657602"/>
            <a:ext cx="7772400" cy="1470025"/>
          </a:xfrm>
          <a:noFill/>
          <a:ln>
            <a:noFill/>
          </a:ln>
        </p:spPr>
        <p:txBody>
          <a:bodyPr/>
          <a:lstStyle>
            <a:lvl1pPr algn="l">
              <a:defRPr>
                <a:solidFill>
                  <a:srgbClr val="385072"/>
                </a:solidFill>
              </a:defRPr>
            </a:lvl1pPr>
          </a:lstStyle>
          <a:p>
            <a:r>
              <a:rPr lang="en-US" dirty="0"/>
              <a:t>Click to edit Master title style</a:t>
            </a:r>
          </a:p>
        </p:txBody>
      </p:sp>
      <p:sp>
        <p:nvSpPr>
          <p:cNvPr id="3" name="Subtitle 2"/>
          <p:cNvSpPr>
            <a:spLocks noGrp="1"/>
          </p:cNvSpPr>
          <p:nvPr>
            <p:ph type="subTitle" idx="1"/>
          </p:nvPr>
        </p:nvSpPr>
        <p:spPr>
          <a:xfrm>
            <a:off x="228600" y="5257800"/>
            <a:ext cx="6400800" cy="838200"/>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174" y="5945221"/>
            <a:ext cx="4685627" cy="9144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65221"/>
            <a:ext cx="8229600" cy="2947131"/>
          </a:xfrm>
          <a:prstGeom prst="rect">
            <a:avLst/>
          </a:prstGeom>
          <a:ln w="76200">
            <a:solidFill>
              <a:schemeClr val="accent5">
                <a:lumMod val="75000"/>
              </a:schemeClr>
            </a:solidFill>
          </a:ln>
        </p:spPr>
      </p:pic>
    </p:spTree>
    <p:extLst>
      <p:ext uri="{BB962C8B-B14F-4D97-AF65-F5344CB8AC3E}">
        <p14:creationId xmlns:p14="http://schemas.microsoft.com/office/powerpoint/2010/main" val="39137041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38507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365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a:prstGeom prst="rect">
            <a:avLst/>
          </a:prstGeom>
        </p:spPr>
        <p:txBody>
          <a:bodyPr anchor="t"/>
          <a:lstStyle>
            <a:lvl1pPr algn="l">
              <a:lnSpc>
                <a:spcPts val="2850"/>
              </a:lnSpc>
              <a:defRPr sz="27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97940697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rgbClr val="38507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570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solidFill>
                  <a:srgbClr val="385072"/>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lstStyle>
            <a:lvl1pPr>
              <a:defRPr sz="2100">
                <a:solidFill>
                  <a:srgbClr val="385072"/>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0065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solidFill>
                  <a:srgbClr val="38507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solidFill>
                  <a:srgbClr val="38507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846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3406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
        <p:nvSpPr>
          <p:cNvPr id="6" name="Rectangle 5"/>
          <p:cNvSpPr/>
          <p:nvPr userDrawn="1"/>
        </p:nvSpPr>
        <p:spPr>
          <a:xfrm>
            <a:off x="0" y="0"/>
            <a:ext cx="91440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11146847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3598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3925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430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3615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600200"/>
            <a:ext cx="41148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600200"/>
            <a:ext cx="41148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3"/>
          <p:cNvSpPr>
            <a:spLocks noGrp="1"/>
          </p:cNvSpPr>
          <p:nvPr>
            <p:ph type="sldNum" sz="quarter" idx="14"/>
          </p:nvPr>
        </p:nvSpPr>
        <p:spPr>
          <a:xfrm>
            <a:off x="6553200" y="6356352"/>
            <a:ext cx="1828800" cy="365125"/>
          </a:xfrm>
        </p:spPr>
        <p:txBody>
          <a:bodyPr/>
          <a:lstStyle>
            <a:lvl1pPr>
              <a:defRPr/>
            </a:lvl1pPr>
          </a:lstStyle>
          <a:p>
            <a:pPr>
              <a:defRPr/>
            </a:pPr>
            <a:fld id="{4B43CE1E-A569-4610-8E0C-6743FDBFF40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2940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2250"/>
              </a:lnSpc>
              <a:defRPr sz="2100" b="1" baseline="0">
                <a:solidFill>
                  <a:srgbClr val="0039A6"/>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6441" y="6690957"/>
            <a:ext cx="9144001" cy="248992"/>
          </a:xfrm>
          <a:prstGeom prst="rect">
            <a:avLst/>
          </a:prstGeom>
        </p:spPr>
      </p:pic>
      <p:sp>
        <p:nvSpPr>
          <p:cNvPr id="5" name="Text Placeholder 7"/>
          <p:cNvSpPr>
            <a:spLocks noGrp="1"/>
          </p:cNvSpPr>
          <p:nvPr>
            <p:ph type="body" sz="quarter" idx="10"/>
          </p:nvPr>
        </p:nvSpPr>
        <p:spPr>
          <a:xfrm>
            <a:off x="457200" y="1545167"/>
            <a:ext cx="8229600" cy="4455584"/>
          </a:xfrm>
        </p:spPr>
        <p:txBody>
          <a:bodyPr/>
          <a:lstStyle>
            <a:lvl1pPr marL="257168" indent="-257168">
              <a:buClr>
                <a:srgbClr val="005DAA"/>
              </a:buClr>
              <a:buFont typeface="Wingdings" panose="05000000000000000000" pitchFamily="2" charset="2"/>
              <a:buChar char="§"/>
              <a:defRPr sz="1500">
                <a:solidFill>
                  <a:schemeClr val="accent4">
                    <a:lumMod val="75000"/>
                  </a:schemeClr>
                </a:solidFill>
              </a:defRPr>
            </a:lvl1pPr>
            <a:lvl2pPr>
              <a:buClr>
                <a:srgbClr val="532E63"/>
              </a:buClr>
              <a:defRPr sz="1500">
                <a:solidFill>
                  <a:schemeClr val="accent4">
                    <a:lumMod val="75000"/>
                  </a:schemeClr>
                </a:solidFill>
              </a:defRPr>
            </a:lvl2pPr>
            <a:lvl3pPr>
              <a:buClr>
                <a:srgbClr val="9A3B26"/>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3198145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86204"/>
            <a:ext cx="7772400" cy="1470025"/>
          </a:xfrm>
          <a:noFill/>
          <a:ln>
            <a:noFill/>
          </a:ln>
        </p:spPr>
        <p:txBody>
          <a:bodyPr/>
          <a:lstStyle>
            <a:lvl1pPr algn="l">
              <a:defRPr>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5334000"/>
            <a:ext cx="6400800" cy="838200"/>
          </a:xfrm>
        </p:spPr>
        <p:txBody>
          <a:bodyPr/>
          <a:lstStyle>
            <a:lvl1pPr marL="0" indent="0" algn="l">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5000" y="5945221"/>
            <a:ext cx="4685627" cy="9144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161" y="489009"/>
            <a:ext cx="8804454" cy="3152994"/>
          </a:xfrm>
          <a:prstGeom prst="rect">
            <a:avLst/>
          </a:prstGeom>
        </p:spPr>
      </p:pic>
    </p:spTree>
    <p:extLst>
      <p:ext uri="{BB962C8B-B14F-4D97-AF65-F5344CB8AC3E}">
        <p14:creationId xmlns:p14="http://schemas.microsoft.com/office/powerpoint/2010/main" val="34157144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6700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45901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36411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47259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29682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dirty="0">
              <a:solidFill>
                <a:prstClr val="black">
                  <a:tint val="75000"/>
                </a:prstClr>
              </a:solidFill>
            </a:endParaRPr>
          </a:p>
        </p:txBody>
      </p:sp>
      <p:sp>
        <p:nvSpPr>
          <p:cNvPr id="6" name="Rectangle 5"/>
          <p:cNvSpPr/>
          <p:nvPr userDrawn="1"/>
        </p:nvSpPr>
        <p:spPr>
          <a:xfrm>
            <a:off x="0" y="0"/>
            <a:ext cx="91440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Tree>
    <p:extLst>
      <p:ext uri="{BB962C8B-B14F-4D97-AF65-F5344CB8AC3E}">
        <p14:creationId xmlns:p14="http://schemas.microsoft.com/office/powerpoint/2010/main" val="2284510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66043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88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10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825">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216558979"/>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21635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1688"/>
              </a:lnSpc>
              <a:defRPr sz="1575" b="1" baseline="0">
                <a:solidFill>
                  <a:srgbClr val="0039A6"/>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6441" y="6690957"/>
            <a:ext cx="9144001" cy="248992"/>
          </a:xfrm>
          <a:prstGeom prst="rect">
            <a:avLst/>
          </a:prstGeom>
        </p:spPr>
      </p:pic>
      <p:sp>
        <p:nvSpPr>
          <p:cNvPr id="5" name="Text Placeholder 7"/>
          <p:cNvSpPr>
            <a:spLocks noGrp="1"/>
          </p:cNvSpPr>
          <p:nvPr>
            <p:ph type="body" sz="quarter" idx="10"/>
          </p:nvPr>
        </p:nvSpPr>
        <p:spPr>
          <a:xfrm>
            <a:off x="457200" y="1545167"/>
            <a:ext cx="8229600" cy="4455584"/>
          </a:xfrm>
        </p:spPr>
        <p:txBody>
          <a:bodyPr/>
          <a:lstStyle>
            <a:lvl1pPr marL="192881" indent="-192881">
              <a:buClr>
                <a:srgbClr val="005DAA"/>
              </a:buClr>
              <a:buFont typeface="Wingdings" panose="05000000000000000000" pitchFamily="2" charset="2"/>
              <a:buChar char="§"/>
              <a:defRPr sz="1125">
                <a:solidFill>
                  <a:schemeClr val="accent4">
                    <a:lumMod val="75000"/>
                  </a:schemeClr>
                </a:solidFill>
              </a:defRPr>
            </a:lvl1pPr>
            <a:lvl2pPr>
              <a:buClr>
                <a:srgbClr val="532E63"/>
              </a:buClr>
              <a:defRPr sz="1125">
                <a:solidFill>
                  <a:schemeClr val="accent4">
                    <a:lumMod val="75000"/>
                  </a:schemeClr>
                </a:solidFill>
              </a:defRPr>
            </a:lvl2pPr>
            <a:lvl3pPr>
              <a:buClr>
                <a:srgbClr val="9A3B26"/>
              </a:buClr>
              <a:defRPr sz="1125">
                <a:solidFill>
                  <a:schemeClr val="accent4">
                    <a:lumMod val="75000"/>
                  </a:schemeClr>
                </a:solidFill>
              </a:defRPr>
            </a:lvl3pPr>
            <a:lvl4pPr>
              <a:defRPr sz="1125">
                <a:solidFill>
                  <a:schemeClr val="accent4">
                    <a:lumMod val="75000"/>
                  </a:schemeClr>
                </a:solidFill>
              </a:defRPr>
            </a:lvl4pPr>
            <a:lvl5pPr>
              <a:defRPr sz="1125">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4888335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657602"/>
            <a:ext cx="7772400" cy="1470025"/>
          </a:xfrm>
          <a:noFill/>
          <a:ln>
            <a:noFill/>
          </a:ln>
        </p:spPr>
        <p:txBody>
          <a:bodyPr/>
          <a:lstStyle>
            <a:lvl1pPr algn="l">
              <a:defRPr>
                <a:solidFill>
                  <a:srgbClr val="385072"/>
                </a:solidFill>
              </a:defRPr>
            </a:lvl1pPr>
          </a:lstStyle>
          <a:p>
            <a:r>
              <a:rPr lang="en-US" dirty="0"/>
              <a:t>Click to edit Master title style</a:t>
            </a:r>
          </a:p>
        </p:txBody>
      </p:sp>
      <p:sp>
        <p:nvSpPr>
          <p:cNvPr id="3" name="Subtitle 2"/>
          <p:cNvSpPr>
            <a:spLocks noGrp="1"/>
          </p:cNvSpPr>
          <p:nvPr>
            <p:ph type="subTitle" idx="1"/>
          </p:nvPr>
        </p:nvSpPr>
        <p:spPr>
          <a:xfrm>
            <a:off x="228600" y="5257800"/>
            <a:ext cx="6400800" cy="838200"/>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174" y="5945221"/>
            <a:ext cx="4685627" cy="9144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65221"/>
            <a:ext cx="8229600" cy="2947131"/>
          </a:xfrm>
          <a:prstGeom prst="rect">
            <a:avLst/>
          </a:prstGeom>
          <a:ln w="76200">
            <a:solidFill>
              <a:schemeClr val="accent5">
                <a:lumMod val="75000"/>
              </a:schemeClr>
            </a:solidFill>
          </a:ln>
        </p:spPr>
      </p:pic>
    </p:spTree>
    <p:extLst>
      <p:ext uri="{BB962C8B-B14F-4D97-AF65-F5344CB8AC3E}">
        <p14:creationId xmlns:p14="http://schemas.microsoft.com/office/powerpoint/2010/main" val="10268143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38507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9509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rgbClr val="38507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2363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solidFill>
                  <a:srgbClr val="385072"/>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lstStyle>
            <a:lvl1pPr>
              <a:defRPr sz="2100">
                <a:solidFill>
                  <a:srgbClr val="385072"/>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1952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solidFill>
                  <a:srgbClr val="38507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solidFill>
                  <a:srgbClr val="38507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7057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0649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
        <p:nvSpPr>
          <p:cNvPr id="6" name="Rectangle 5"/>
          <p:cNvSpPr/>
          <p:nvPr userDrawn="1"/>
        </p:nvSpPr>
        <p:spPr>
          <a:xfrm>
            <a:off x="0" y="0"/>
            <a:ext cx="91440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34620096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16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2250"/>
              </a:lnSpc>
              <a:defRPr sz="2100" b="1" baseline="0">
                <a:solidFill>
                  <a:srgbClr val="0039A6"/>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600201"/>
            <a:ext cx="3879669" cy="419100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3" y="1600201"/>
            <a:ext cx="3879669" cy="419100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6"/>
            <a:ext cx="9144000" cy="150413"/>
          </a:xfrm>
          <a:prstGeom prst="rect">
            <a:avLst/>
          </a:prstGeom>
        </p:spPr>
      </p:pic>
    </p:spTree>
    <p:extLst>
      <p:ext uri="{BB962C8B-B14F-4D97-AF65-F5344CB8AC3E}">
        <p14:creationId xmlns:p14="http://schemas.microsoft.com/office/powerpoint/2010/main" val="2331417583"/>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5681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1975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820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and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600200"/>
            <a:ext cx="41148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600200"/>
            <a:ext cx="41148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3"/>
          <p:cNvSpPr>
            <a:spLocks noGrp="1"/>
          </p:cNvSpPr>
          <p:nvPr>
            <p:ph type="sldNum" sz="quarter" idx="14"/>
          </p:nvPr>
        </p:nvSpPr>
        <p:spPr>
          <a:xfrm>
            <a:off x="6553200" y="6356352"/>
            <a:ext cx="1828800" cy="365125"/>
          </a:xfrm>
        </p:spPr>
        <p:txBody>
          <a:bodyPr/>
          <a:lstStyle>
            <a:lvl1pPr>
              <a:defRPr/>
            </a:lvl1pPr>
          </a:lstStyle>
          <a:p>
            <a:pPr>
              <a:defRPr/>
            </a:pPr>
            <a:fld id="{4B43CE1E-A569-4610-8E0C-6743FDBFF40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401794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086806"/>
            <a:ext cx="7772400" cy="1219201"/>
          </a:xfrm>
          <a:solidFill>
            <a:schemeClr val="bg1"/>
          </a:solidFill>
        </p:spPr>
        <p:txBody>
          <a:bodyPr/>
          <a:lstStyle>
            <a:lvl1pPr algn="l">
              <a:defRPr b="1">
                <a:solidFill>
                  <a:srgbClr val="385072"/>
                </a:solidFill>
              </a:defRPr>
            </a:lvl1pPr>
          </a:lstStyle>
          <a:p>
            <a:r>
              <a:rPr lang="en-US"/>
              <a:t>Click to edit Master title style</a:t>
            </a:r>
            <a:endParaRPr lang="en-US" dirty="0"/>
          </a:p>
        </p:txBody>
      </p:sp>
      <p:sp>
        <p:nvSpPr>
          <p:cNvPr id="3" name="Subtitle 2"/>
          <p:cNvSpPr>
            <a:spLocks noGrp="1"/>
          </p:cNvSpPr>
          <p:nvPr>
            <p:ph type="subTitle" idx="1"/>
          </p:nvPr>
        </p:nvSpPr>
        <p:spPr>
          <a:xfrm>
            <a:off x="304800" y="5334000"/>
            <a:ext cx="7467600" cy="8382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684B47D-B470-46A9-8566-E727BCA6A370}" type="slidenum">
              <a:rPr lang="en-US" smtClean="0"/>
              <a:t>‹#›</a:t>
            </a:fld>
            <a:endParaRPr lang="en-US"/>
          </a:p>
        </p:txBody>
      </p:sp>
      <p:pic>
        <p:nvPicPr>
          <p:cNvPr id="10" name="Picture 9" descr="QIN-QIO and HealthInsight logos" title="QIN-QIO and HealthInsight logos"/>
          <p:cNvPicPr>
            <a:picLocks noChangeAspect="1"/>
          </p:cNvPicPr>
          <p:nvPr/>
        </p:nvPicPr>
        <p:blipFill>
          <a:blip r:embed="rId2"/>
          <a:stretch>
            <a:fillRect/>
          </a:stretch>
        </p:blipFill>
        <p:spPr>
          <a:xfrm>
            <a:off x="4876800" y="6265845"/>
            <a:ext cx="4114800" cy="47863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46" y="295469"/>
            <a:ext cx="8701654" cy="3922572"/>
          </a:xfrm>
          <a:prstGeom prst="rect">
            <a:avLst/>
          </a:prstGeom>
        </p:spPr>
      </p:pic>
    </p:spTree>
    <p:extLst>
      <p:ext uri="{BB962C8B-B14F-4D97-AF65-F5344CB8AC3E}">
        <p14:creationId xmlns:p14="http://schemas.microsoft.com/office/powerpoint/2010/main" val="4170374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6477000" y="6356350"/>
            <a:ext cx="1828800" cy="365125"/>
          </a:xfrm>
        </p:spPr>
        <p:txBody>
          <a:bodyPr/>
          <a:lstStyle>
            <a:lvl1pPr>
              <a:defRPr/>
            </a:lvl1pPr>
          </a:lstStyle>
          <a:p>
            <a:fld id="{A684B47D-B470-46A9-8566-E727BCA6A370}" type="slidenum">
              <a:rPr lang="en-US" smtClean="0"/>
              <a:t>‹#›</a:t>
            </a:fld>
            <a:endParaRPr lang="en-US"/>
          </a:p>
        </p:txBody>
      </p:sp>
    </p:spTree>
    <p:extLst>
      <p:ext uri="{BB962C8B-B14F-4D97-AF65-F5344CB8AC3E}">
        <p14:creationId xmlns:p14="http://schemas.microsoft.com/office/powerpoint/2010/main" val="29015490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84B47D-B470-46A9-8566-E727BCA6A370}" type="slidenum">
              <a:rPr lang="en-US" smtClean="0"/>
              <a:t>‹#›</a:t>
            </a:fld>
            <a:endParaRPr lang="en-US"/>
          </a:p>
        </p:txBody>
      </p:sp>
    </p:spTree>
    <p:extLst>
      <p:ext uri="{BB962C8B-B14F-4D97-AF65-F5344CB8AC3E}">
        <p14:creationId xmlns:p14="http://schemas.microsoft.com/office/powerpoint/2010/main" val="25102873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684B47D-B470-46A9-8566-E727BCA6A370}" type="slidenum">
              <a:rPr lang="en-US" smtClean="0"/>
              <a:t>‹#›</a:t>
            </a:fld>
            <a:endParaRPr lang="en-US"/>
          </a:p>
        </p:txBody>
      </p:sp>
    </p:spTree>
    <p:extLst>
      <p:ext uri="{BB962C8B-B14F-4D97-AF65-F5344CB8AC3E}">
        <p14:creationId xmlns:p14="http://schemas.microsoft.com/office/powerpoint/2010/main" val="33869167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A684B47D-B470-46A9-8566-E727BCA6A370}" type="slidenum">
              <a:rPr lang="en-US" smtClean="0"/>
              <a:t>‹#›</a:t>
            </a:fld>
            <a:endParaRPr lang="en-US"/>
          </a:p>
        </p:txBody>
      </p:sp>
    </p:spTree>
    <p:extLst>
      <p:ext uri="{BB962C8B-B14F-4D97-AF65-F5344CB8AC3E}">
        <p14:creationId xmlns:p14="http://schemas.microsoft.com/office/powerpoint/2010/main" val="33809167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A684B47D-B470-46A9-8566-E727BCA6A370}" type="slidenum">
              <a:rPr lang="en-US" smtClean="0"/>
              <a:t>‹#›</a:t>
            </a:fld>
            <a:endParaRPr lang="en-US"/>
          </a:p>
        </p:txBody>
      </p:sp>
    </p:spTree>
    <p:extLst>
      <p:ext uri="{BB962C8B-B14F-4D97-AF65-F5344CB8AC3E}">
        <p14:creationId xmlns:p14="http://schemas.microsoft.com/office/powerpoint/2010/main" val="446164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825">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813468262"/>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684B47D-B470-46A9-8566-E727BCA6A370}" type="slidenum">
              <a:rPr lang="en-US" smtClean="0"/>
              <a:t>‹#›</a:t>
            </a:fld>
            <a:endParaRPr lang="en-US"/>
          </a:p>
        </p:txBody>
      </p:sp>
    </p:spTree>
    <p:extLst>
      <p:ext uri="{BB962C8B-B14F-4D97-AF65-F5344CB8AC3E}">
        <p14:creationId xmlns:p14="http://schemas.microsoft.com/office/powerpoint/2010/main" val="10325454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684B47D-B470-46A9-8566-E727BCA6A370}" type="slidenum">
              <a:rPr lang="en-US" smtClean="0"/>
              <a:t>‹#›</a:t>
            </a:fld>
            <a:endParaRPr lang="en-US"/>
          </a:p>
        </p:txBody>
      </p:sp>
    </p:spTree>
    <p:extLst>
      <p:ext uri="{BB962C8B-B14F-4D97-AF65-F5344CB8AC3E}">
        <p14:creationId xmlns:p14="http://schemas.microsoft.com/office/powerpoint/2010/main" val="37060534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684B47D-B470-46A9-8566-E727BCA6A370}" type="slidenum">
              <a:rPr lang="en-US" smtClean="0"/>
              <a:t>‹#›</a:t>
            </a:fld>
            <a:endParaRPr lang="en-US"/>
          </a:p>
        </p:txBody>
      </p:sp>
    </p:spTree>
    <p:extLst>
      <p:ext uri="{BB962C8B-B14F-4D97-AF65-F5344CB8AC3E}">
        <p14:creationId xmlns:p14="http://schemas.microsoft.com/office/powerpoint/2010/main" val="16300735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84B47D-B470-46A9-8566-E727BCA6A370}" type="slidenum">
              <a:rPr lang="en-US" smtClean="0"/>
              <a:t>‹#›</a:t>
            </a:fld>
            <a:endParaRPr lang="en-US"/>
          </a:p>
        </p:txBody>
      </p:sp>
    </p:spTree>
    <p:extLst>
      <p:ext uri="{BB962C8B-B14F-4D97-AF65-F5344CB8AC3E}">
        <p14:creationId xmlns:p14="http://schemas.microsoft.com/office/powerpoint/2010/main" val="7801140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84B47D-B470-46A9-8566-E727BCA6A370}" type="slidenum">
              <a:rPr lang="en-US" smtClean="0"/>
              <a:t>‹#›</a:t>
            </a:fld>
            <a:endParaRPr lang="en-US"/>
          </a:p>
        </p:txBody>
      </p:sp>
    </p:spTree>
    <p:extLst>
      <p:ext uri="{BB962C8B-B14F-4D97-AF65-F5344CB8AC3E}">
        <p14:creationId xmlns:p14="http://schemas.microsoft.com/office/powerpoint/2010/main" val="3591293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2250"/>
              </a:lnSpc>
              <a:defRPr sz="2100" b="1" baseline="0">
                <a:solidFill>
                  <a:srgbClr val="D9531E"/>
                </a:solidFill>
                <a:effectLst/>
                <a:latin typeface="Calibri" pitchFamily="34" charset="0"/>
              </a:defRPr>
            </a:lvl1pPr>
          </a:lstStyle>
          <a:p>
            <a:r>
              <a:rPr lang="en-US" dirty="0"/>
              <a:t>Bottom band: NCEZID</a:t>
            </a:r>
          </a:p>
        </p:txBody>
      </p:sp>
      <p:sp>
        <p:nvSpPr>
          <p:cNvPr id="7" name="Text Placeholder 7"/>
          <p:cNvSpPr>
            <a:spLocks noGrp="1"/>
          </p:cNvSpPr>
          <p:nvPr>
            <p:ph type="body" sz="quarter" idx="10"/>
          </p:nvPr>
        </p:nvSpPr>
        <p:spPr>
          <a:xfrm>
            <a:off x="457200" y="1545167"/>
            <a:ext cx="8229600" cy="4455584"/>
          </a:xfrm>
        </p:spPr>
        <p:txBody>
          <a:bodyPr/>
          <a:lstStyle>
            <a:lvl1pPr marL="257168" indent="-257168">
              <a:buClr>
                <a:srgbClr val="E25423"/>
              </a:buClr>
              <a:buFont typeface="Wingdings" panose="05000000000000000000" pitchFamily="2" charset="2"/>
              <a:buChar char="§"/>
              <a:defRPr sz="1500">
                <a:solidFill>
                  <a:schemeClr val="accent4">
                    <a:lumMod val="75000"/>
                  </a:schemeClr>
                </a:solidFill>
              </a:defRPr>
            </a:lvl1pPr>
            <a:lvl2pPr>
              <a:buClr>
                <a:srgbClr val="8D8B00"/>
              </a:buClr>
              <a:defRPr sz="1500">
                <a:solidFill>
                  <a:schemeClr val="accent4">
                    <a:lumMod val="75000"/>
                  </a:schemeClr>
                </a:solidFill>
              </a:defRPr>
            </a:lvl2pPr>
            <a:lvl3pPr>
              <a:buClr>
                <a:srgbClr val="006A71"/>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2717914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4" name="Picture 8" descr="Quality Improvement Organizations.&#10;Sharing Knowledge. Improving Health care.&#10;Centers for Medicare and Medicaid Services.&#10;Quality Innovation Network. National Coordinating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457200" y="2819400"/>
            <a:ext cx="4267200" cy="914400"/>
          </a:xfrm>
          <a:prstGeom prst="rect">
            <a:avLst/>
          </a:prstGeom>
          <a:noFill/>
          <a:ln>
            <a:noFill/>
          </a:ln>
          <a:extLst/>
        </p:spPr>
        <p:txBody>
          <a:bodyPr anchor="ctr"/>
          <a:lstStyle>
            <a:lvl1pPr algn="l" rtl="0" eaLnBrk="0" fontAlgn="base" hangingPunct="0">
              <a:lnSpc>
                <a:spcPct val="80000"/>
              </a:lnSpc>
              <a:spcBef>
                <a:spcPct val="0"/>
              </a:spcBef>
              <a:spcAft>
                <a:spcPct val="0"/>
              </a:spcAft>
              <a:defRPr sz="3000">
                <a:solidFill>
                  <a:schemeClr val="bg1"/>
                </a:solidFill>
                <a:latin typeface="Calibri" pitchFamily="34" charset="0"/>
                <a:ea typeface="+mj-ea"/>
                <a:cs typeface="ＭＳ Ｐゴシック" charset="0"/>
              </a:defRPr>
            </a:lvl1pPr>
            <a:lvl2pPr algn="l" rtl="0" eaLnBrk="0" fontAlgn="base" hangingPunct="0">
              <a:lnSpc>
                <a:spcPct val="80000"/>
              </a:lnSpc>
              <a:spcBef>
                <a:spcPct val="0"/>
              </a:spcBef>
              <a:spcAft>
                <a:spcPct val="0"/>
              </a:spcAft>
              <a:defRPr sz="3000">
                <a:solidFill>
                  <a:schemeClr val="bg1"/>
                </a:solidFill>
                <a:latin typeface="Calibri" pitchFamily="34" charset="0"/>
                <a:ea typeface="ＭＳ Ｐゴシック" pitchFamily="-64" charset="-128"/>
                <a:cs typeface="ＭＳ Ｐゴシック" charset="0"/>
              </a:defRPr>
            </a:lvl2pPr>
            <a:lvl3pPr algn="l" rtl="0" eaLnBrk="0" fontAlgn="base" hangingPunct="0">
              <a:lnSpc>
                <a:spcPct val="80000"/>
              </a:lnSpc>
              <a:spcBef>
                <a:spcPct val="0"/>
              </a:spcBef>
              <a:spcAft>
                <a:spcPct val="0"/>
              </a:spcAft>
              <a:defRPr sz="3000">
                <a:solidFill>
                  <a:schemeClr val="bg1"/>
                </a:solidFill>
                <a:latin typeface="Calibri" pitchFamily="34" charset="0"/>
                <a:ea typeface="ＭＳ Ｐゴシック" pitchFamily="-64" charset="-128"/>
                <a:cs typeface="ＭＳ Ｐゴシック" charset="0"/>
              </a:defRPr>
            </a:lvl3pPr>
            <a:lvl4pPr algn="l" rtl="0" eaLnBrk="0" fontAlgn="base" hangingPunct="0">
              <a:lnSpc>
                <a:spcPct val="80000"/>
              </a:lnSpc>
              <a:spcBef>
                <a:spcPct val="0"/>
              </a:spcBef>
              <a:spcAft>
                <a:spcPct val="0"/>
              </a:spcAft>
              <a:defRPr sz="3000">
                <a:solidFill>
                  <a:schemeClr val="bg1"/>
                </a:solidFill>
                <a:latin typeface="Calibri" pitchFamily="34" charset="0"/>
                <a:ea typeface="ＭＳ Ｐゴシック" pitchFamily="-64" charset="-128"/>
                <a:cs typeface="ＭＳ Ｐゴシック" charset="0"/>
              </a:defRPr>
            </a:lvl4pPr>
            <a:lvl5pPr algn="l" rtl="0" eaLnBrk="0" fontAlgn="base" hangingPunct="0">
              <a:lnSpc>
                <a:spcPct val="80000"/>
              </a:lnSpc>
              <a:spcBef>
                <a:spcPct val="0"/>
              </a:spcBef>
              <a:spcAft>
                <a:spcPct val="0"/>
              </a:spcAft>
              <a:defRPr sz="3000">
                <a:solidFill>
                  <a:schemeClr val="bg1"/>
                </a:solidFill>
                <a:latin typeface="Calibri" pitchFamily="34" charset="0"/>
                <a:ea typeface="ＭＳ Ｐゴシック" pitchFamily="-64" charset="-128"/>
                <a:cs typeface="ＭＳ Ｐゴシック" charset="0"/>
              </a:defRPr>
            </a:lvl5pPr>
            <a:lvl6pPr marL="457200" algn="l" rtl="0" fontAlgn="base">
              <a:lnSpc>
                <a:spcPct val="80000"/>
              </a:lnSpc>
              <a:spcBef>
                <a:spcPct val="0"/>
              </a:spcBef>
              <a:spcAft>
                <a:spcPct val="0"/>
              </a:spcAft>
              <a:defRPr sz="3000">
                <a:solidFill>
                  <a:schemeClr val="bg1"/>
                </a:solidFill>
                <a:latin typeface="Arial" charset="0"/>
                <a:ea typeface="ＭＳ Ｐゴシック" pitchFamily="-64" charset="-128"/>
              </a:defRPr>
            </a:lvl6pPr>
            <a:lvl7pPr marL="914400" algn="l" rtl="0" fontAlgn="base">
              <a:lnSpc>
                <a:spcPct val="80000"/>
              </a:lnSpc>
              <a:spcBef>
                <a:spcPct val="0"/>
              </a:spcBef>
              <a:spcAft>
                <a:spcPct val="0"/>
              </a:spcAft>
              <a:defRPr sz="3000">
                <a:solidFill>
                  <a:schemeClr val="bg1"/>
                </a:solidFill>
                <a:latin typeface="Arial" charset="0"/>
                <a:ea typeface="ＭＳ Ｐゴシック" pitchFamily="-64" charset="-128"/>
              </a:defRPr>
            </a:lvl7pPr>
            <a:lvl8pPr marL="1371600" algn="l" rtl="0" fontAlgn="base">
              <a:lnSpc>
                <a:spcPct val="80000"/>
              </a:lnSpc>
              <a:spcBef>
                <a:spcPct val="0"/>
              </a:spcBef>
              <a:spcAft>
                <a:spcPct val="0"/>
              </a:spcAft>
              <a:defRPr sz="3000">
                <a:solidFill>
                  <a:schemeClr val="bg1"/>
                </a:solidFill>
                <a:latin typeface="Arial" charset="0"/>
                <a:ea typeface="ＭＳ Ｐゴシック" pitchFamily="-64" charset="-128"/>
              </a:defRPr>
            </a:lvl8pPr>
            <a:lvl9pPr marL="1828800" algn="l" rtl="0" fontAlgn="base">
              <a:lnSpc>
                <a:spcPct val="80000"/>
              </a:lnSpc>
              <a:spcBef>
                <a:spcPct val="0"/>
              </a:spcBef>
              <a:spcAft>
                <a:spcPct val="0"/>
              </a:spcAft>
              <a:defRPr sz="3000">
                <a:solidFill>
                  <a:schemeClr val="bg1"/>
                </a:solidFill>
                <a:latin typeface="Arial" charset="0"/>
                <a:ea typeface="ＭＳ Ｐゴシック" pitchFamily="-64" charset="-128"/>
              </a:defRPr>
            </a:lvl9pPr>
          </a:lstStyle>
          <a:p>
            <a:pPr>
              <a:defRPr/>
            </a:pPr>
            <a:endParaRPr lang="en-US" sz="1800" dirty="0">
              <a:solidFill>
                <a:srgbClr val="009DDC"/>
              </a:solidFill>
            </a:endParaRPr>
          </a:p>
        </p:txBody>
      </p:sp>
      <p:pic>
        <p:nvPicPr>
          <p:cNvPr id="7" name="Picture 8" descr="Quality Improvement Organizations.&#10;Sharing Knowledge. Improving Health care.&#10;Centers for Medicare and Medicaid Services.&#10;Quality Innovation Network. National Coordinating Cent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15000"/>
            <a:ext cx="50942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0"/>
            <a:ext cx="4267200" cy="1295400"/>
          </a:xfrm>
        </p:spPr>
        <p:txBody>
          <a:bodyPr/>
          <a:lstStyle/>
          <a:p>
            <a:r>
              <a:rPr lang="en-US"/>
              <a:t>Click to edit Master title style</a:t>
            </a:r>
            <a:endParaRPr lang="en-US" dirty="0"/>
          </a:p>
        </p:txBody>
      </p:sp>
      <p:sp>
        <p:nvSpPr>
          <p:cNvPr id="6" name="Rectangle 3"/>
          <p:cNvSpPr>
            <a:spLocks noGrp="1" noChangeArrowheads="1"/>
          </p:cNvSpPr>
          <p:nvPr>
            <p:ph type="subTitle" idx="1"/>
          </p:nvPr>
        </p:nvSpPr>
        <p:spPr>
          <a:xfrm>
            <a:off x="457200" y="2819400"/>
            <a:ext cx="4267200" cy="609600"/>
          </a:xfrm>
        </p:spPr>
        <p:txBody>
          <a:bodyPr/>
          <a:lstStyle>
            <a:lvl1pPr marL="0" indent="0">
              <a:buNone/>
              <a:defRPr sz="2000">
                <a:solidFill>
                  <a:srgbClr val="48B6E2"/>
                </a:solidFill>
              </a:defRPr>
            </a:lvl1pPr>
          </a:lstStyle>
          <a:p>
            <a:r>
              <a:rPr lang="en-US"/>
              <a:t>Click to edit Master subtitle style</a:t>
            </a:r>
            <a:endParaRPr lang="en-US" dirty="0"/>
          </a:p>
        </p:txBody>
      </p:sp>
    </p:spTree>
    <p:extLst>
      <p:ext uri="{BB962C8B-B14F-4D97-AF65-F5344CB8AC3E}">
        <p14:creationId xmlns:p14="http://schemas.microsoft.com/office/powerpoint/2010/main" val="7595054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1\dinnis\LOCALS~1\Temp\SNAGHTML57f32f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314700"/>
            <a:ext cx="91535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0304463" y="4516438"/>
            <a:ext cx="184150" cy="461962"/>
          </a:xfrm>
          <a:prstGeom prst="rect">
            <a:avLst/>
          </a:prstGeom>
          <a:noFill/>
          <a:ln>
            <a:noFill/>
          </a:ln>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defRPr/>
            </a:pPr>
            <a:endParaRPr lang="en-US">
              <a:solidFill>
                <a:srgbClr val="000000"/>
              </a:solidFill>
            </a:endParaRPr>
          </a:p>
        </p:txBody>
      </p:sp>
      <p:pic>
        <p:nvPicPr>
          <p:cNvPr id="7" name="Picture 8" descr="Quality Improvement Organizations.&#10;Sharing Knowledge. Improving Health care.&#10;Centers for Medicare and Medicaid Services.&#10;Quality Innovation Network. National Coordinating Cent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3513" y="5715000"/>
            <a:ext cx="509428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457200" y="3733800"/>
            <a:ext cx="8001000" cy="762000"/>
          </a:xfrm>
        </p:spPr>
        <p:txBody>
          <a:bodyPr anchor="b"/>
          <a:lstStyle>
            <a:lvl1pPr>
              <a:lnSpc>
                <a:spcPct val="90000"/>
              </a:lnSpc>
              <a:defRPr sz="2600">
                <a:solidFill>
                  <a:srgbClr val="003895"/>
                </a:solidFill>
              </a:defRPr>
            </a:lvl1pPr>
          </a:lstStyle>
          <a:p>
            <a:r>
              <a:rPr lang="en-US"/>
              <a:t>Click to edit Master title style</a:t>
            </a:r>
            <a:endParaRPr lang="en-US" dirty="0"/>
          </a:p>
        </p:txBody>
      </p:sp>
      <p:sp>
        <p:nvSpPr>
          <p:cNvPr id="5123" name="Rectangle 3"/>
          <p:cNvSpPr>
            <a:spLocks noGrp="1" noChangeArrowheads="1"/>
          </p:cNvSpPr>
          <p:nvPr>
            <p:ph type="subTitle" idx="1"/>
          </p:nvPr>
        </p:nvSpPr>
        <p:spPr>
          <a:xfrm>
            <a:off x="457200" y="4495800"/>
            <a:ext cx="6629400" cy="609600"/>
          </a:xfrm>
        </p:spPr>
        <p:txBody>
          <a:bodyPr/>
          <a:lstStyle>
            <a:lvl1pPr marL="0" indent="0">
              <a:buNone/>
              <a:defRPr sz="2000">
                <a:solidFill>
                  <a:srgbClr val="48B6E2"/>
                </a:solidFill>
              </a:defRPr>
            </a:lvl1pPr>
          </a:lstStyle>
          <a:p>
            <a:r>
              <a:rPr lang="en-US"/>
              <a:t>Click to edit Master subtitle style</a:t>
            </a:r>
            <a:endParaRPr lang="en-US" dirty="0"/>
          </a:p>
        </p:txBody>
      </p:sp>
    </p:spTree>
    <p:extLst>
      <p:ext uri="{BB962C8B-B14F-4D97-AF65-F5344CB8AC3E}">
        <p14:creationId xmlns:p14="http://schemas.microsoft.com/office/powerpoint/2010/main" val="31919820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9" descr="Clinician hands using tablet" title="Clinician hands using tablet"/>
          <p:cNvPicPr>
            <a:picLocks noChangeAspect="1" noChangeArrowheads="1"/>
          </p:cNvPicPr>
          <p:nvPr/>
        </p:nvPicPr>
        <p:blipFill>
          <a:blip r:embed="rId2"/>
          <a:srcRect/>
          <a:stretch>
            <a:fillRect/>
          </a:stretch>
        </p:blipFill>
        <p:spPr bwMode="auto">
          <a:xfrm>
            <a:off x="0" y="-26988"/>
            <a:ext cx="9144000"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1\dinnis\LOCALS~1\Temp\SNAGHTML57f32f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314700"/>
            <a:ext cx="91535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Quality Improvement Organizations.&#10;Sharing Knowledge. Improving Health care.&#10;Centers for Medicare and Medicaid Services.&#10;Quality Innovation Network. National Coordinating Center." title="QIN-QIO and QIN-NCC logos"/>
          <p:cNvPicPr>
            <a:picLocks noChangeAspect="1"/>
          </p:cNvPicPr>
          <p:nvPr/>
        </p:nvPicPr>
        <p:blipFill>
          <a:blip r:embed="rId4"/>
          <a:srcRect/>
          <a:stretch>
            <a:fillRect/>
          </a:stretch>
        </p:blipFill>
        <p:spPr bwMode="auto">
          <a:xfrm>
            <a:off x="3973513" y="5715000"/>
            <a:ext cx="509428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457200" y="3733800"/>
            <a:ext cx="8001000" cy="762000"/>
          </a:xfrm>
        </p:spPr>
        <p:txBody>
          <a:bodyPr anchor="b"/>
          <a:lstStyle>
            <a:lvl1pPr>
              <a:lnSpc>
                <a:spcPct val="90000"/>
              </a:lnSpc>
              <a:defRPr sz="2600">
                <a:solidFill>
                  <a:srgbClr val="003895"/>
                </a:solidFill>
              </a:defRPr>
            </a:lvl1pPr>
          </a:lstStyle>
          <a:p>
            <a:r>
              <a:rPr lang="en-US"/>
              <a:t>Click to edit Master title style</a:t>
            </a:r>
            <a:endParaRPr lang="en-US" dirty="0"/>
          </a:p>
        </p:txBody>
      </p:sp>
      <p:sp>
        <p:nvSpPr>
          <p:cNvPr id="5123" name="Rectangle 3"/>
          <p:cNvSpPr>
            <a:spLocks noGrp="1" noChangeArrowheads="1"/>
          </p:cNvSpPr>
          <p:nvPr>
            <p:ph type="subTitle" idx="1"/>
          </p:nvPr>
        </p:nvSpPr>
        <p:spPr>
          <a:xfrm>
            <a:off x="457200" y="4495800"/>
            <a:ext cx="6629400" cy="609600"/>
          </a:xfrm>
        </p:spPr>
        <p:txBody>
          <a:bodyPr/>
          <a:lstStyle>
            <a:lvl1pPr marL="0" indent="0">
              <a:buNone/>
              <a:defRPr sz="2000">
                <a:solidFill>
                  <a:srgbClr val="48B6E2"/>
                </a:solidFill>
              </a:defRPr>
            </a:lvl1pPr>
          </a:lstStyle>
          <a:p>
            <a:r>
              <a:rPr lang="en-US"/>
              <a:t>Click to edit Master subtitle style</a:t>
            </a:r>
            <a:endParaRPr lang="en-US" dirty="0"/>
          </a:p>
        </p:txBody>
      </p:sp>
    </p:spTree>
    <p:extLst>
      <p:ext uri="{BB962C8B-B14F-4D97-AF65-F5344CB8AC3E}">
        <p14:creationId xmlns:p14="http://schemas.microsoft.com/office/powerpoint/2010/main" val="3399494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Clinician and patient" title="Clinician and patient"/>
          <p:cNvPicPr>
            <a:picLocks noChangeAspect="1" noChangeArrowheads="1"/>
          </p:cNvPicPr>
          <p:nvPr/>
        </p:nvPicPr>
        <p:blipFill>
          <a:blip r:embed="rId2"/>
          <a:srcRect/>
          <a:stretch>
            <a:fillRect/>
          </a:stretch>
        </p:blipFill>
        <p:spPr bwMode="auto">
          <a:xfrm>
            <a:off x="0" y="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1\dinnis\LOCALS~1\Temp\SNAGHTML57f32f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314700"/>
            <a:ext cx="91535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0304463" y="4516438"/>
            <a:ext cx="184150" cy="461962"/>
          </a:xfrm>
          <a:prstGeom prst="rect">
            <a:avLst/>
          </a:prstGeom>
          <a:noFill/>
          <a:ln>
            <a:noFill/>
          </a:ln>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defRPr/>
            </a:pPr>
            <a:endParaRPr lang="en-US">
              <a:solidFill>
                <a:srgbClr val="000000"/>
              </a:solidFill>
            </a:endParaRPr>
          </a:p>
        </p:txBody>
      </p:sp>
      <p:pic>
        <p:nvPicPr>
          <p:cNvPr id="7" name="Picture 8" descr="Quality Improvement Organizations.&#10;Sharing Knowledge. Improving Health care.&#10;Centers for Medicare and Medicaid Services.&#10;Quality Innovation Network. National Coordinating Cent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3513" y="5715000"/>
            <a:ext cx="509428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457200" y="3733800"/>
            <a:ext cx="8001000" cy="762000"/>
          </a:xfrm>
        </p:spPr>
        <p:txBody>
          <a:bodyPr anchor="b"/>
          <a:lstStyle>
            <a:lvl1pPr>
              <a:lnSpc>
                <a:spcPct val="90000"/>
              </a:lnSpc>
              <a:defRPr sz="2600">
                <a:solidFill>
                  <a:srgbClr val="003895"/>
                </a:solidFill>
              </a:defRPr>
            </a:lvl1pPr>
          </a:lstStyle>
          <a:p>
            <a:r>
              <a:rPr lang="en-US"/>
              <a:t>Click to edit Master title style</a:t>
            </a:r>
            <a:endParaRPr lang="en-US" dirty="0"/>
          </a:p>
        </p:txBody>
      </p:sp>
      <p:sp>
        <p:nvSpPr>
          <p:cNvPr id="5123" name="Rectangle 3"/>
          <p:cNvSpPr>
            <a:spLocks noGrp="1" noChangeArrowheads="1"/>
          </p:cNvSpPr>
          <p:nvPr>
            <p:ph type="subTitle" idx="1"/>
          </p:nvPr>
        </p:nvSpPr>
        <p:spPr>
          <a:xfrm>
            <a:off x="457200" y="4495800"/>
            <a:ext cx="6629400" cy="609600"/>
          </a:xfrm>
        </p:spPr>
        <p:txBody>
          <a:bodyPr/>
          <a:lstStyle>
            <a:lvl1pPr marL="0" indent="0">
              <a:buNone/>
              <a:defRPr sz="2000">
                <a:solidFill>
                  <a:srgbClr val="48B6E2"/>
                </a:solidFill>
              </a:defRPr>
            </a:lvl1pPr>
          </a:lstStyle>
          <a:p>
            <a:r>
              <a:rPr lang="en-US"/>
              <a:t>Click to edit Master subtitle style</a:t>
            </a:r>
            <a:endParaRPr lang="en-US" dirty="0"/>
          </a:p>
        </p:txBody>
      </p:sp>
    </p:spTree>
    <p:extLst>
      <p:ext uri="{BB962C8B-B14F-4D97-AF65-F5344CB8AC3E}">
        <p14:creationId xmlns:p14="http://schemas.microsoft.com/office/powerpoint/2010/main" val="3904401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7.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0.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4.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1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2" y="1826685"/>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3234783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hf hdr="0" ftr="0" dt="0"/>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Myriad Web Pro" panose="020B0503030403020204" pitchFamily="34" charset="0"/>
        </a:defRPr>
      </a:lvl2pPr>
      <a:lvl3pPr algn="ctr" rtl="0" eaLnBrk="1" fontAlgn="base" hangingPunct="1">
        <a:spcBef>
          <a:spcPct val="0"/>
        </a:spcBef>
        <a:spcAft>
          <a:spcPct val="0"/>
        </a:spcAft>
        <a:defRPr sz="3300">
          <a:solidFill>
            <a:schemeClr val="tx1"/>
          </a:solidFill>
          <a:latin typeface="Myriad Web Pro" panose="020B0503030403020204" pitchFamily="34" charset="0"/>
        </a:defRPr>
      </a:lvl3pPr>
      <a:lvl4pPr algn="ctr" rtl="0" eaLnBrk="1" fontAlgn="base" hangingPunct="1">
        <a:spcBef>
          <a:spcPct val="0"/>
        </a:spcBef>
        <a:spcAft>
          <a:spcPct val="0"/>
        </a:spcAft>
        <a:defRPr sz="3300">
          <a:solidFill>
            <a:schemeClr val="tx1"/>
          </a:solidFill>
          <a:latin typeface="Myriad Web Pro" panose="020B0503030403020204" pitchFamily="34" charset="0"/>
        </a:defRPr>
      </a:lvl4pPr>
      <a:lvl5pPr algn="ctr" rtl="0" eaLnBrk="1" fontAlgn="base" hangingPunct="1">
        <a:spcBef>
          <a:spcPct val="0"/>
        </a:spcBef>
        <a:spcAft>
          <a:spcPct val="0"/>
        </a:spcAft>
        <a:defRPr sz="3300">
          <a:solidFill>
            <a:schemeClr val="tx1"/>
          </a:solidFill>
          <a:latin typeface="Myriad Web Pro" panose="020B0503030403020204" pitchFamily="34" charset="0"/>
        </a:defRPr>
      </a:lvl5pPr>
      <a:lvl6pPr marL="342892" algn="ctr" rtl="0" eaLnBrk="1" fontAlgn="base" hangingPunct="1">
        <a:spcBef>
          <a:spcPct val="0"/>
        </a:spcBef>
        <a:spcAft>
          <a:spcPct val="0"/>
        </a:spcAft>
        <a:defRPr sz="3300">
          <a:solidFill>
            <a:schemeClr val="tx1"/>
          </a:solidFill>
          <a:latin typeface="Myriad Web Pro" panose="020B0503030403020204" pitchFamily="34" charset="0"/>
        </a:defRPr>
      </a:lvl6pPr>
      <a:lvl7pPr marL="685783" algn="ctr" rtl="0" eaLnBrk="1" fontAlgn="base" hangingPunct="1">
        <a:spcBef>
          <a:spcPct val="0"/>
        </a:spcBef>
        <a:spcAft>
          <a:spcPct val="0"/>
        </a:spcAft>
        <a:defRPr sz="3300">
          <a:solidFill>
            <a:schemeClr val="tx1"/>
          </a:solidFill>
          <a:latin typeface="Myriad Web Pro" panose="020B0503030403020204" pitchFamily="34" charset="0"/>
        </a:defRPr>
      </a:lvl7pPr>
      <a:lvl8pPr marL="1028675" algn="ctr" rtl="0" eaLnBrk="1" fontAlgn="base" hangingPunct="1">
        <a:spcBef>
          <a:spcPct val="0"/>
        </a:spcBef>
        <a:spcAft>
          <a:spcPct val="0"/>
        </a:spcAft>
        <a:defRPr sz="3300">
          <a:solidFill>
            <a:schemeClr val="tx1"/>
          </a:solidFill>
          <a:latin typeface="Myriad Web Pro" panose="020B0503030403020204" pitchFamily="34" charset="0"/>
        </a:defRPr>
      </a:lvl8pPr>
      <a:lvl9pPr marL="1371566" algn="ctr" rtl="0" eaLnBrk="1" fontAlgn="base" hangingPunct="1">
        <a:spcBef>
          <a:spcPct val="0"/>
        </a:spcBef>
        <a:spcAft>
          <a:spcPct val="0"/>
        </a:spcAft>
        <a:defRPr sz="3300">
          <a:solidFill>
            <a:schemeClr val="tx1"/>
          </a:solidFill>
          <a:latin typeface="Myriad Web Pro" panose="020B0503030403020204" pitchFamily="34" charset="0"/>
        </a:defRPr>
      </a:lvl9pPr>
    </p:titleStyle>
    <p:bodyStyle>
      <a:lvl1pPr marL="257168" indent="-257168"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199" indent="-214308" algn="l" rtl="0" eaLnBrk="1" fontAlgn="base" hangingPunct="1">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28" indent="-171446" algn="l" rtl="0" eaLnBrk="1" fontAlgn="base" hangingPunct="1">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20" indent="-171446" algn="l" rtl="0" eaLnBrk="1" fontAlgn="base" hangingPunct="1">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12" indent="-171446" algn="l" rtl="0" eaLnBrk="1" fontAlgn="base" hangingPunct="1">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417638"/>
          </a:xfrm>
          <a:prstGeom prst="rect">
            <a:avLst/>
          </a:prstGeom>
          <a:solidFill>
            <a:schemeClr val="accent1"/>
          </a:solidFill>
        </p:spPr>
        <p:style>
          <a:lnRef idx="2">
            <a:schemeClr val="accent5"/>
          </a:lnRef>
          <a:fillRef idx="1">
            <a:schemeClr val="lt1"/>
          </a:fillRef>
          <a:effectRef idx="0">
            <a:schemeClr val="accent5"/>
          </a:effectRef>
          <a:fontRef idx="none"/>
        </p:style>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600" y="6356352"/>
            <a:ext cx="1828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6200" y="6184136"/>
            <a:ext cx="1828800" cy="654916"/>
          </a:xfrm>
          <a:prstGeom prst="rect">
            <a:avLst/>
          </a:prstGeom>
        </p:spPr>
      </p:pic>
    </p:spTree>
    <p:extLst>
      <p:ext uri="{BB962C8B-B14F-4D97-AF65-F5344CB8AC3E}">
        <p14:creationId xmlns:p14="http://schemas.microsoft.com/office/powerpoint/2010/main" val="578333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87" r:id="rId13"/>
  </p:sldLayoutIdLst>
  <p:hf hdr="0" ftr="0" dt="0"/>
  <p:txStyles>
    <p:titleStyle>
      <a:lvl1pPr algn="ctr" defTabSz="685800" rtl="0" eaLnBrk="1" latinLnBrk="0" hangingPunct="1">
        <a:spcBef>
          <a:spcPct val="0"/>
        </a:spcBef>
        <a:buNone/>
        <a:defRPr sz="3300" kern="120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417638"/>
          </a:xfrm>
          <a:prstGeom prst="rect">
            <a:avLst/>
          </a:prstGeom>
          <a:solidFill>
            <a:schemeClr val="accent1"/>
          </a:solidFill>
        </p:spPr>
        <p:style>
          <a:lnRef idx="2">
            <a:schemeClr val="accent5"/>
          </a:lnRef>
          <a:fillRef idx="1">
            <a:schemeClr val="lt1"/>
          </a:fillRef>
          <a:effectRef idx="0">
            <a:schemeClr val="accent5"/>
          </a:effectRef>
          <a:fontRef idx="none"/>
        </p:style>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600" y="6356352"/>
            <a:ext cx="1828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200" y="6184136"/>
            <a:ext cx="1828800" cy="654916"/>
          </a:xfrm>
          <a:prstGeom prst="rect">
            <a:avLst/>
          </a:prstGeom>
        </p:spPr>
      </p:pic>
    </p:spTree>
    <p:extLst>
      <p:ext uri="{BB962C8B-B14F-4D97-AF65-F5344CB8AC3E}">
        <p14:creationId xmlns:p14="http://schemas.microsoft.com/office/powerpoint/2010/main" val="218240996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ctr" defTabSz="685800" rtl="0" eaLnBrk="1" latinLnBrk="0" hangingPunct="1">
        <a:spcBef>
          <a:spcPct val="0"/>
        </a:spcBef>
        <a:buNone/>
        <a:defRPr sz="3300" kern="120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417638"/>
          </a:xfrm>
          <a:prstGeom prst="rect">
            <a:avLst/>
          </a:prstGeom>
          <a:solidFill>
            <a:schemeClr val="accent1"/>
          </a:solidFill>
        </p:spPr>
        <p:style>
          <a:lnRef idx="2">
            <a:schemeClr val="accent5"/>
          </a:lnRef>
          <a:fillRef idx="1">
            <a:schemeClr val="lt1"/>
          </a:fillRef>
          <a:effectRef idx="0">
            <a:schemeClr val="accent5"/>
          </a:effectRef>
          <a:fontRef idx="none"/>
        </p:style>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600" y="6356352"/>
            <a:ext cx="1828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200" y="6184136"/>
            <a:ext cx="1828800" cy="654916"/>
          </a:xfrm>
          <a:prstGeom prst="rect">
            <a:avLst/>
          </a:prstGeom>
        </p:spPr>
      </p:pic>
    </p:spTree>
    <p:extLst>
      <p:ext uri="{BB962C8B-B14F-4D97-AF65-F5344CB8AC3E}">
        <p14:creationId xmlns:p14="http://schemas.microsoft.com/office/powerpoint/2010/main" val="368661881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ftr="0" dt="0"/>
  <p:txStyles>
    <p:titleStyle>
      <a:lvl1pPr algn="ctr" defTabSz="685800" rtl="0" eaLnBrk="1" latinLnBrk="0" hangingPunct="1">
        <a:spcBef>
          <a:spcPct val="0"/>
        </a:spcBef>
        <a:buNone/>
        <a:defRPr sz="3300" kern="120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417638"/>
          </a:xfrm>
          <a:prstGeom prst="rect">
            <a:avLst/>
          </a:prstGeom>
          <a:solidFill>
            <a:schemeClr val="accent1"/>
          </a:solidFill>
        </p:spPr>
        <p:style>
          <a:lnRef idx="2">
            <a:schemeClr val="accent5"/>
          </a:lnRef>
          <a:fillRef idx="1">
            <a:schemeClr val="lt1"/>
          </a:fillRef>
          <a:effectRef idx="0">
            <a:schemeClr val="accent5"/>
          </a:effectRef>
          <a:fontRef idx="none"/>
        </p:style>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600" y="6356352"/>
            <a:ext cx="1828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200" y="6184136"/>
            <a:ext cx="1828800" cy="654916"/>
          </a:xfrm>
          <a:prstGeom prst="rect">
            <a:avLst/>
          </a:prstGeom>
        </p:spPr>
      </p:pic>
    </p:spTree>
    <p:extLst>
      <p:ext uri="{BB962C8B-B14F-4D97-AF65-F5344CB8AC3E}">
        <p14:creationId xmlns:p14="http://schemas.microsoft.com/office/powerpoint/2010/main" val="198599647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ctr" defTabSz="685800" rtl="0" eaLnBrk="1" latinLnBrk="0" hangingPunct="1">
        <a:spcBef>
          <a:spcPct val="0"/>
        </a:spcBef>
        <a:buNone/>
        <a:defRPr sz="3300" kern="120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417638"/>
          </a:xfrm>
          <a:prstGeom prst="rect">
            <a:avLst/>
          </a:prstGeom>
          <a:solidFill>
            <a:schemeClr val="accent1"/>
          </a:solidFill>
        </p:spPr>
        <p:style>
          <a:lnRef idx="2">
            <a:schemeClr val="accent5"/>
          </a:lnRef>
          <a:fillRef idx="1">
            <a:schemeClr val="lt1"/>
          </a:fillRef>
          <a:effectRef idx="0">
            <a:schemeClr val="accent5"/>
          </a:effectRef>
          <a:fontRef idx="none"/>
        </p:style>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18288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80B30283-B2AB-4D56-A682-78D907A88E2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512418" y="6275962"/>
            <a:ext cx="457200" cy="457200"/>
          </a:xfrm>
          <a:prstGeom prst="rect">
            <a:avLst/>
          </a:prstGeom>
        </p:spPr>
      </p:pic>
    </p:spTree>
    <p:extLst>
      <p:ext uri="{BB962C8B-B14F-4D97-AF65-F5344CB8AC3E}">
        <p14:creationId xmlns:p14="http://schemas.microsoft.com/office/powerpoint/2010/main" val="382195674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ftr="0" dt="0"/>
  <p:txStyles>
    <p:titleStyle>
      <a:lvl1pPr algn="ctr" defTabSz="514350" rtl="0" eaLnBrk="1" latinLnBrk="0" hangingPunct="1">
        <a:spcBef>
          <a:spcPct val="0"/>
        </a:spcBef>
        <a:buNone/>
        <a:defRPr sz="2475" kern="1200">
          <a:solidFill>
            <a:schemeClr val="bg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417638"/>
          </a:xfrm>
          <a:prstGeom prst="rect">
            <a:avLst/>
          </a:prstGeom>
          <a:solidFill>
            <a:schemeClr val="accent1"/>
          </a:solidFill>
        </p:spPr>
        <p:style>
          <a:lnRef idx="2">
            <a:schemeClr val="accent5"/>
          </a:lnRef>
          <a:fillRef idx="1">
            <a:schemeClr val="lt1"/>
          </a:fillRef>
          <a:effectRef idx="0">
            <a:schemeClr val="accent5"/>
          </a:effectRef>
          <a:fontRef idx="none"/>
        </p:style>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600" y="6356352"/>
            <a:ext cx="1828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B30283-B2AB-4D56-A682-78D907A88E2A}"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200" y="6184136"/>
            <a:ext cx="1828800" cy="654916"/>
          </a:xfrm>
          <a:prstGeom prst="rect">
            <a:avLst/>
          </a:prstGeom>
        </p:spPr>
      </p:pic>
    </p:spTree>
    <p:extLst>
      <p:ext uri="{BB962C8B-B14F-4D97-AF65-F5344CB8AC3E}">
        <p14:creationId xmlns:p14="http://schemas.microsoft.com/office/powerpoint/2010/main" val="374733969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hdr="0" ftr="0" dt="0"/>
  <p:txStyles>
    <p:titleStyle>
      <a:lvl1pPr algn="ctr" defTabSz="685800" rtl="0" eaLnBrk="1" latinLnBrk="0" hangingPunct="1">
        <a:spcBef>
          <a:spcPct val="0"/>
        </a:spcBef>
        <a:buNone/>
        <a:defRPr sz="3300" kern="120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417638"/>
          </a:xfrm>
          <a:prstGeom prst="rect">
            <a:avLst/>
          </a:prstGeom>
          <a:solidFill>
            <a:srgbClr val="A9B240"/>
          </a:solidFill>
          <a:ln>
            <a:noFill/>
          </a:ln>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477000" y="6356350"/>
            <a:ext cx="1828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A684B47D-B470-46A9-8566-E727BCA6A370}" type="slidenum">
              <a:rPr lang="en-US" smtClean="0"/>
              <a:t>‹#›</a:t>
            </a:fld>
            <a:endParaRPr lang="en-US"/>
          </a:p>
        </p:txBody>
      </p:sp>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05243" y="6279136"/>
            <a:ext cx="457200" cy="457200"/>
          </a:xfrm>
          <a:prstGeom prst="rect">
            <a:avLst/>
          </a:prstGeom>
        </p:spPr>
      </p:pic>
    </p:spTree>
    <p:extLst>
      <p:ext uri="{BB962C8B-B14F-4D97-AF65-F5344CB8AC3E}">
        <p14:creationId xmlns:p14="http://schemas.microsoft.com/office/powerpoint/2010/main" val="14861250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hdr="0" ftr="0" dt="0"/>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rgbClr val="385072"/>
          </a:solidFill>
          <a:latin typeface="Calibri" pitchFamily="34" charset="0"/>
        </a:defRPr>
      </a:lvl2pPr>
      <a:lvl3pPr algn="ctr" rtl="0" eaLnBrk="1" fontAlgn="base" hangingPunct="1">
        <a:spcBef>
          <a:spcPct val="0"/>
        </a:spcBef>
        <a:spcAft>
          <a:spcPct val="0"/>
        </a:spcAft>
        <a:defRPr sz="4400" b="1">
          <a:solidFill>
            <a:srgbClr val="385072"/>
          </a:solidFill>
          <a:latin typeface="Calibri" pitchFamily="34" charset="0"/>
        </a:defRPr>
      </a:lvl3pPr>
      <a:lvl4pPr algn="ctr" rtl="0" eaLnBrk="1" fontAlgn="base" hangingPunct="1">
        <a:spcBef>
          <a:spcPct val="0"/>
        </a:spcBef>
        <a:spcAft>
          <a:spcPct val="0"/>
        </a:spcAft>
        <a:defRPr sz="4400" b="1">
          <a:solidFill>
            <a:srgbClr val="385072"/>
          </a:solidFill>
          <a:latin typeface="Calibri" pitchFamily="34" charset="0"/>
        </a:defRPr>
      </a:lvl4pPr>
      <a:lvl5pPr algn="ctr" rtl="0" eaLnBrk="1" fontAlgn="base" hangingPunct="1">
        <a:spcBef>
          <a:spcPct val="0"/>
        </a:spcBef>
        <a:spcAft>
          <a:spcPct val="0"/>
        </a:spcAft>
        <a:defRPr sz="4400" b="1">
          <a:solidFill>
            <a:srgbClr val="38507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auto">
          <a:xfrm>
            <a:off x="0" y="0"/>
            <a:ext cx="9144000" cy="1295400"/>
          </a:xfrm>
          <a:prstGeom prst="rect">
            <a:avLst/>
          </a:prstGeom>
          <a:solidFill>
            <a:srgbClr val="00389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hangingPunct="0">
              <a:defRPr/>
            </a:pPr>
            <a:endParaRPr lang="en-US" altLang="en-US">
              <a:solidFill>
                <a:srgbClr val="000000"/>
              </a:solidFill>
            </a:endParaRPr>
          </a:p>
        </p:txBody>
      </p:sp>
      <p:sp>
        <p:nvSpPr>
          <p:cNvPr id="2051" name="Rectangle 16"/>
          <p:cNvSpPr>
            <a:spLocks noGrp="1" noChangeArrowheads="1"/>
          </p:cNvSpPr>
          <p:nvPr>
            <p:ph type="title"/>
          </p:nvPr>
        </p:nvSpPr>
        <p:spPr bwMode="auto">
          <a:xfrm>
            <a:off x="457200" y="0"/>
            <a:ext cx="8001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17"/>
          <p:cNvSpPr>
            <a:spLocks noGrp="1" noChangeArrowheads="1"/>
          </p:cNvSpPr>
          <p:nvPr>
            <p:ph type="body" idx="1"/>
          </p:nvPr>
        </p:nvSpPr>
        <p:spPr bwMode="auto">
          <a:xfrm>
            <a:off x="4572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9" name="Rectangle 19"/>
          <p:cNvSpPr>
            <a:spLocks noChangeArrowheads="1"/>
          </p:cNvSpPr>
          <p:nvPr/>
        </p:nvSpPr>
        <p:spPr bwMode="auto">
          <a:xfrm>
            <a:off x="457200" y="63246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defRPr/>
            </a:pPr>
            <a:fld id="{14398E53-AF2F-4EAB-AD7D-FF92F42F918B}" type="slidenum">
              <a:rPr lang="en-US" altLang="en-US" sz="1200">
                <a:solidFill>
                  <a:srgbClr val="003895"/>
                </a:solidFill>
              </a:rPr>
              <a:pPr eaLnBrk="0" hangingPunct="0">
                <a:defRPr/>
              </a:pPr>
              <a:t>‹#›</a:t>
            </a:fld>
            <a:endParaRPr lang="en-US" altLang="en-US" sz="1200">
              <a:solidFill>
                <a:srgbClr val="003895"/>
              </a:solidFill>
            </a:endParaRPr>
          </a:p>
        </p:txBody>
      </p:sp>
      <p:pic>
        <p:nvPicPr>
          <p:cNvPr id="2054" name="Picture 2" descr="C:\DOCUME~1\dinnis\LOCALS~1\Temp\SNAGHTML57f32fb.PNG"/>
          <p:cNvPicPr>
            <a:picLocks noChangeAspect="1" noChangeArrowheads="1"/>
          </p:cNvPicPr>
          <p:nvPr/>
        </p:nvPicPr>
        <p:blipFill>
          <a:blip r:embed="rId13">
            <a:extLst>
              <a:ext uri="{28A0092B-C50C-407E-A947-70E740481C1C}">
                <a14:useLocalDpi xmlns:a14="http://schemas.microsoft.com/office/drawing/2010/main" val="0"/>
              </a:ext>
            </a:extLst>
          </a:blip>
          <a:srcRect r="104"/>
          <a:stretch>
            <a:fillRect/>
          </a:stretch>
        </p:blipFill>
        <p:spPr bwMode="auto">
          <a:xfrm>
            <a:off x="-9525" y="1335088"/>
            <a:ext cx="91535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Quality Improvement Organizations.&#10;Sharing Knowledge. Improving Health care.&#10;Centers for Medicare and Medicaid Services.&#10;Quality Innovation Network. National Coordinating Cente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800600" y="5943600"/>
            <a:ext cx="42672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38639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l" rtl="0" eaLnBrk="1" fontAlgn="base" hangingPunct="1">
        <a:lnSpc>
          <a:spcPct val="80000"/>
        </a:lnSpc>
        <a:spcBef>
          <a:spcPct val="0"/>
        </a:spcBef>
        <a:spcAft>
          <a:spcPct val="0"/>
        </a:spcAft>
        <a:defRPr sz="3000">
          <a:solidFill>
            <a:schemeClr val="bg1"/>
          </a:solidFill>
          <a:latin typeface="Calibri" pitchFamily="34" charset="0"/>
          <a:ea typeface="+mj-ea"/>
          <a:cs typeface="ＭＳ Ｐゴシック" charset="0"/>
        </a:defRPr>
      </a:lvl1pPr>
      <a:lvl2pPr algn="l" rtl="0" eaLnBrk="1" fontAlgn="base" hangingPunct="1">
        <a:lnSpc>
          <a:spcPct val="80000"/>
        </a:lnSpc>
        <a:spcBef>
          <a:spcPct val="0"/>
        </a:spcBef>
        <a:spcAft>
          <a:spcPct val="0"/>
        </a:spcAft>
        <a:defRPr sz="3000">
          <a:solidFill>
            <a:schemeClr val="bg1"/>
          </a:solidFill>
          <a:latin typeface="Calibri" pitchFamily="34" charset="0"/>
          <a:ea typeface="ＭＳ Ｐゴシック" pitchFamily="-64" charset="-128"/>
          <a:cs typeface="ＭＳ Ｐゴシック" charset="0"/>
        </a:defRPr>
      </a:lvl2pPr>
      <a:lvl3pPr algn="l" rtl="0" eaLnBrk="1" fontAlgn="base" hangingPunct="1">
        <a:lnSpc>
          <a:spcPct val="80000"/>
        </a:lnSpc>
        <a:spcBef>
          <a:spcPct val="0"/>
        </a:spcBef>
        <a:spcAft>
          <a:spcPct val="0"/>
        </a:spcAft>
        <a:defRPr sz="3000">
          <a:solidFill>
            <a:schemeClr val="bg1"/>
          </a:solidFill>
          <a:latin typeface="Calibri" pitchFamily="34" charset="0"/>
          <a:ea typeface="ＭＳ Ｐゴシック" pitchFamily="-64" charset="-128"/>
          <a:cs typeface="ＭＳ Ｐゴシック" charset="0"/>
        </a:defRPr>
      </a:lvl3pPr>
      <a:lvl4pPr algn="l" rtl="0" eaLnBrk="1" fontAlgn="base" hangingPunct="1">
        <a:lnSpc>
          <a:spcPct val="80000"/>
        </a:lnSpc>
        <a:spcBef>
          <a:spcPct val="0"/>
        </a:spcBef>
        <a:spcAft>
          <a:spcPct val="0"/>
        </a:spcAft>
        <a:defRPr sz="3000">
          <a:solidFill>
            <a:schemeClr val="bg1"/>
          </a:solidFill>
          <a:latin typeface="Calibri" pitchFamily="34" charset="0"/>
          <a:ea typeface="ＭＳ Ｐゴシック" pitchFamily="-64" charset="-128"/>
          <a:cs typeface="ＭＳ Ｐゴシック" charset="0"/>
        </a:defRPr>
      </a:lvl4pPr>
      <a:lvl5pPr algn="l" rtl="0" eaLnBrk="1" fontAlgn="base" hangingPunct="1">
        <a:lnSpc>
          <a:spcPct val="80000"/>
        </a:lnSpc>
        <a:spcBef>
          <a:spcPct val="0"/>
        </a:spcBef>
        <a:spcAft>
          <a:spcPct val="0"/>
        </a:spcAft>
        <a:defRPr sz="3000">
          <a:solidFill>
            <a:schemeClr val="bg1"/>
          </a:solidFill>
          <a:latin typeface="Calibri" pitchFamily="34" charset="0"/>
          <a:ea typeface="ＭＳ Ｐゴシック" pitchFamily="-64" charset="-128"/>
          <a:cs typeface="ＭＳ Ｐゴシック" charset="0"/>
        </a:defRPr>
      </a:lvl5pPr>
      <a:lvl6pPr marL="457200" algn="l" rtl="0" eaLnBrk="1" fontAlgn="base" hangingPunct="1">
        <a:lnSpc>
          <a:spcPct val="80000"/>
        </a:lnSpc>
        <a:spcBef>
          <a:spcPct val="0"/>
        </a:spcBef>
        <a:spcAft>
          <a:spcPct val="0"/>
        </a:spcAft>
        <a:defRPr sz="3000">
          <a:solidFill>
            <a:schemeClr val="bg1"/>
          </a:solidFill>
          <a:latin typeface="Arial" charset="0"/>
          <a:ea typeface="ＭＳ Ｐゴシック" pitchFamily="-64" charset="-128"/>
        </a:defRPr>
      </a:lvl6pPr>
      <a:lvl7pPr marL="914400" algn="l" rtl="0" eaLnBrk="1" fontAlgn="base" hangingPunct="1">
        <a:lnSpc>
          <a:spcPct val="80000"/>
        </a:lnSpc>
        <a:spcBef>
          <a:spcPct val="0"/>
        </a:spcBef>
        <a:spcAft>
          <a:spcPct val="0"/>
        </a:spcAft>
        <a:defRPr sz="3000">
          <a:solidFill>
            <a:schemeClr val="bg1"/>
          </a:solidFill>
          <a:latin typeface="Arial" charset="0"/>
          <a:ea typeface="ＭＳ Ｐゴシック" pitchFamily="-64" charset="-128"/>
        </a:defRPr>
      </a:lvl7pPr>
      <a:lvl8pPr marL="1371600" algn="l" rtl="0" eaLnBrk="1" fontAlgn="base" hangingPunct="1">
        <a:lnSpc>
          <a:spcPct val="80000"/>
        </a:lnSpc>
        <a:spcBef>
          <a:spcPct val="0"/>
        </a:spcBef>
        <a:spcAft>
          <a:spcPct val="0"/>
        </a:spcAft>
        <a:defRPr sz="3000">
          <a:solidFill>
            <a:schemeClr val="bg1"/>
          </a:solidFill>
          <a:latin typeface="Arial" charset="0"/>
          <a:ea typeface="ＭＳ Ｐゴシック" pitchFamily="-64" charset="-128"/>
        </a:defRPr>
      </a:lvl8pPr>
      <a:lvl9pPr marL="1828800" algn="l" rtl="0" eaLnBrk="1" fontAlgn="base" hangingPunct="1">
        <a:lnSpc>
          <a:spcPct val="80000"/>
        </a:lnSpc>
        <a:spcBef>
          <a:spcPct val="0"/>
        </a:spcBef>
        <a:spcAft>
          <a:spcPct val="0"/>
        </a:spcAft>
        <a:defRPr sz="3000">
          <a:solidFill>
            <a:schemeClr val="bg1"/>
          </a:solidFill>
          <a:latin typeface="Arial" charset="0"/>
          <a:ea typeface="ＭＳ Ｐゴシック" pitchFamily="-64" charset="-128"/>
        </a:defRPr>
      </a:lvl9pPr>
    </p:titleStyle>
    <p:bodyStyle>
      <a:lvl1pPr marL="342900" indent="-342900" algn="l" rtl="0" eaLnBrk="1" fontAlgn="base" hangingPunct="1">
        <a:spcBef>
          <a:spcPct val="20000"/>
        </a:spcBef>
        <a:spcAft>
          <a:spcPct val="0"/>
        </a:spcAft>
        <a:buFont typeface="Arial" pitchFamily="34" charset="0"/>
        <a:buChar char="•"/>
        <a:defRPr sz="2600">
          <a:solidFill>
            <a:srgbClr val="003895"/>
          </a:solidFill>
          <a:latin typeface="Calibri" pitchFamily="34" charset="0"/>
          <a:ea typeface="+mn-ea"/>
          <a:cs typeface="ＭＳ Ｐゴシック" charset="0"/>
        </a:defRPr>
      </a:lvl1pPr>
      <a:lvl2pPr marL="742950" indent="-285750" algn="l" rtl="0" eaLnBrk="1" fontAlgn="base" hangingPunct="1">
        <a:spcBef>
          <a:spcPct val="20000"/>
        </a:spcBef>
        <a:spcAft>
          <a:spcPct val="0"/>
        </a:spcAft>
        <a:buChar char="–"/>
        <a:defRPr sz="2000">
          <a:solidFill>
            <a:srgbClr val="333333"/>
          </a:solidFill>
          <a:latin typeface="Calibri" pitchFamily="34" charset="0"/>
          <a:ea typeface="+mn-ea"/>
        </a:defRPr>
      </a:lvl2pPr>
      <a:lvl3pPr marL="1143000" indent="-228600" algn="l" rtl="0" eaLnBrk="1" fontAlgn="base" hangingPunct="1">
        <a:spcBef>
          <a:spcPct val="20000"/>
        </a:spcBef>
        <a:spcAft>
          <a:spcPct val="0"/>
        </a:spcAft>
        <a:buFont typeface="Wingdings" pitchFamily="2" charset="2"/>
        <a:buChar char="§"/>
        <a:defRPr>
          <a:solidFill>
            <a:srgbClr val="333333"/>
          </a:solidFill>
          <a:latin typeface="Calibri" pitchFamily="34" charset="0"/>
          <a:ea typeface="+mn-ea"/>
        </a:defRPr>
      </a:lvl3pPr>
      <a:lvl4pPr marL="1600200" indent="-228600" algn="l" rtl="0" eaLnBrk="1" fontAlgn="base" hangingPunct="1">
        <a:spcBef>
          <a:spcPct val="20000"/>
        </a:spcBef>
        <a:spcAft>
          <a:spcPct val="0"/>
        </a:spcAft>
        <a:buFont typeface="Courier New" pitchFamily="49" charset="0"/>
        <a:buChar char="o"/>
        <a:defRPr sz="1600">
          <a:solidFill>
            <a:srgbClr val="333333"/>
          </a:solidFill>
          <a:latin typeface="Calibri" pitchFamily="34" charset="0"/>
          <a:ea typeface="+mn-ea"/>
        </a:defRPr>
      </a:lvl4pPr>
      <a:lvl5pPr marL="2057400" indent="-228600" algn="l" rtl="0" eaLnBrk="1" fontAlgn="base" hangingPunct="1">
        <a:spcBef>
          <a:spcPct val="20000"/>
        </a:spcBef>
        <a:spcAft>
          <a:spcPct val="0"/>
        </a:spcAft>
        <a:buFont typeface="Wingdings" pitchFamily="2" charset="2"/>
        <a:buChar char="§"/>
        <a:defRPr sz="1400">
          <a:solidFill>
            <a:srgbClr val="333333"/>
          </a:solidFill>
          <a:latin typeface="+mn-lt"/>
          <a:ea typeface="+mn-ea"/>
        </a:defRPr>
      </a:lvl5pPr>
      <a:lvl6pPr marL="2514600" indent="-228600" algn="l" rtl="0" eaLnBrk="1" fontAlgn="base" hangingPunct="1">
        <a:spcBef>
          <a:spcPct val="20000"/>
        </a:spcBef>
        <a:spcAft>
          <a:spcPct val="0"/>
        </a:spcAft>
        <a:buFont typeface="Wingdings" pitchFamily="-64" charset="2"/>
        <a:buChar char="§"/>
        <a:defRPr sz="1400">
          <a:solidFill>
            <a:srgbClr val="333333"/>
          </a:solidFill>
          <a:latin typeface="+mn-lt"/>
          <a:ea typeface="+mn-ea"/>
        </a:defRPr>
      </a:lvl6pPr>
      <a:lvl7pPr marL="2971800" indent="-228600" algn="l" rtl="0" eaLnBrk="1" fontAlgn="base" hangingPunct="1">
        <a:spcBef>
          <a:spcPct val="20000"/>
        </a:spcBef>
        <a:spcAft>
          <a:spcPct val="0"/>
        </a:spcAft>
        <a:buFont typeface="Wingdings" pitchFamily="-64" charset="2"/>
        <a:buChar char="§"/>
        <a:defRPr sz="1400">
          <a:solidFill>
            <a:srgbClr val="333333"/>
          </a:solidFill>
          <a:latin typeface="+mn-lt"/>
          <a:ea typeface="+mn-ea"/>
        </a:defRPr>
      </a:lvl7pPr>
      <a:lvl8pPr marL="3429000" indent="-228600" algn="l" rtl="0" eaLnBrk="1" fontAlgn="base" hangingPunct="1">
        <a:spcBef>
          <a:spcPct val="20000"/>
        </a:spcBef>
        <a:spcAft>
          <a:spcPct val="0"/>
        </a:spcAft>
        <a:buFont typeface="Wingdings" pitchFamily="-64" charset="2"/>
        <a:buChar char="§"/>
        <a:defRPr sz="1400">
          <a:solidFill>
            <a:srgbClr val="333333"/>
          </a:solidFill>
          <a:latin typeface="+mn-lt"/>
          <a:ea typeface="+mn-ea"/>
        </a:defRPr>
      </a:lvl8pPr>
      <a:lvl9pPr marL="3886200" indent="-228600" algn="l" rtl="0" eaLnBrk="1" fontAlgn="base" hangingPunct="1">
        <a:spcBef>
          <a:spcPct val="20000"/>
        </a:spcBef>
        <a:spcAft>
          <a:spcPct val="0"/>
        </a:spcAft>
        <a:buFont typeface="Wingdings" pitchFamily="-64" charset="2"/>
        <a:buChar char="§"/>
        <a:defRPr sz="14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mmwr/volumes/65/rr/rr6506a1.htm?s_cid=rr6506a1_e"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1.xml"/><Relationship Id="rId1" Type="http://schemas.openxmlformats.org/officeDocument/2006/relationships/tags" Target="../tags/tag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8.emf"/><Relationship Id="rId7" Type="http://schemas.openxmlformats.org/officeDocument/2006/relationships/hyperlink" Target="https://www.cdc.gov/getsmart/community/improving-prescribing/core-elements/core-outpatient-stewardship.html"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healthinsight.org/files/Quality%20Payment%20Program/Understanding%20the%20Quality%20Payment%20Program/MIPS%209%20steps%206-9-17.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healthinsight.org/getsmart" TargetMode="External"/><Relationship Id="rId2" Type="http://schemas.openxmlformats.org/officeDocument/2006/relationships/notesSlide" Target="../notesSlides/notesSlide14.xml"/><Relationship Id="rId1" Type="http://schemas.openxmlformats.org/officeDocument/2006/relationships/slideLayout" Target="../slideLayouts/slideLayout73.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7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0.tiff"/><Relationship Id="rId1" Type="http://schemas.openxmlformats.org/officeDocument/2006/relationships/slideLayout" Target="../slideLayouts/slideLayout77.xml"/><Relationship Id="rId5" Type="http://schemas.openxmlformats.org/officeDocument/2006/relationships/hyperlink" Target="mailto:vkolar@healthinsight.org" TargetMode="External"/><Relationship Id="rId4" Type="http://schemas.openxmlformats.org/officeDocument/2006/relationships/hyperlink" Target="mailto:jreeves@healthinsight.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qioprogram.org/about/why-cms-has-qios"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362374/ESPAUR_Report_2014__3_.pdf"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hyperlink" Target="https://www.folkhalsomyndigheten.se/pagefiles/20281/Swedres-Svarm-2014-14027.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9.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410210" y="4243070"/>
            <a:ext cx="7467600" cy="1659890"/>
          </a:xfrm>
        </p:spPr>
        <p:txBody>
          <a:bodyPr>
            <a:noAutofit/>
          </a:bodyPr>
          <a:lstStyle/>
          <a:p>
            <a:r>
              <a:rPr lang="en-US" sz="1800" dirty="0"/>
              <a:t>Jerry Reeves MD					Vicky Kolar</a:t>
            </a:r>
          </a:p>
          <a:p>
            <a:r>
              <a:rPr lang="en-US" sz="1800" dirty="0"/>
              <a:t>Corporate Vice President Medical Affairs		Nevada</a:t>
            </a:r>
          </a:p>
          <a:p>
            <a:endParaRPr lang="en-US" sz="1800" dirty="0"/>
          </a:p>
          <a:p>
            <a:r>
              <a:rPr lang="en-US" sz="1800" dirty="0"/>
              <a:t>Susan Yates-Miller, Carrie Beck</a:t>
            </a:r>
          </a:p>
          <a:p>
            <a:r>
              <a:rPr lang="en-US" sz="1800" dirty="0"/>
              <a:t>Oregon</a:t>
            </a:r>
            <a:endParaRPr lang="en-US" sz="1400" dirty="0"/>
          </a:p>
        </p:txBody>
      </p:sp>
    </p:spTree>
    <p:extLst>
      <p:ext uri="{BB962C8B-B14F-4D97-AF65-F5344CB8AC3E}">
        <p14:creationId xmlns:p14="http://schemas.microsoft.com/office/powerpoint/2010/main" val="395496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Get Smart: Preserving the Power of Antibiotics</a:t>
            </a:r>
            <a:br>
              <a:rPr lang="en-US" sz="3200" dirty="0"/>
            </a:br>
            <a:r>
              <a:rPr lang="en-US" sz="3200" dirty="0"/>
              <a:t>•  Join us today</a:t>
            </a:r>
            <a:r>
              <a:rPr lang="en-US" sz="3200" b="1" dirty="0"/>
              <a:t>!  </a:t>
            </a:r>
            <a:endParaRPr lang="en-US" sz="3600" b="1" dirty="0"/>
          </a:p>
        </p:txBody>
      </p:sp>
      <p:sp>
        <p:nvSpPr>
          <p:cNvPr id="5" name="Content Placeholder 4"/>
          <p:cNvSpPr>
            <a:spLocks noGrp="1"/>
          </p:cNvSpPr>
          <p:nvPr>
            <p:ph idx="1"/>
          </p:nvPr>
        </p:nvSpPr>
        <p:spPr>
          <a:xfrm>
            <a:off x="261256" y="1417638"/>
            <a:ext cx="8871858" cy="4909455"/>
          </a:xfrm>
        </p:spPr>
        <p:txBody>
          <a:bodyPr/>
          <a:lstStyle/>
          <a:p>
            <a:pPr marL="0" indent="0">
              <a:lnSpc>
                <a:spcPct val="90000"/>
              </a:lnSpc>
              <a:spcBef>
                <a:spcPts val="1200"/>
              </a:spcBef>
              <a:buNone/>
            </a:pPr>
            <a:r>
              <a:rPr lang="en-US" b="1" dirty="0"/>
              <a:t>HealthInsight initiative for antibiotic stewardship in outpatient settings:</a:t>
            </a:r>
            <a:br>
              <a:rPr lang="en-US" b="1" dirty="0"/>
            </a:br>
            <a:endParaRPr lang="en-US" b="1" dirty="0"/>
          </a:p>
          <a:p>
            <a:pPr lvl="1">
              <a:lnSpc>
                <a:spcPct val="90000"/>
              </a:lnSpc>
              <a:spcBef>
                <a:spcPts val="0"/>
              </a:spcBef>
              <a:spcAft>
                <a:spcPts val="600"/>
              </a:spcAft>
            </a:pPr>
            <a:r>
              <a:rPr lang="en-US" sz="2000" dirty="0"/>
              <a:t>Patient education materials</a:t>
            </a:r>
          </a:p>
          <a:p>
            <a:pPr lvl="1">
              <a:lnSpc>
                <a:spcPct val="90000"/>
              </a:lnSpc>
              <a:spcBef>
                <a:spcPts val="0"/>
              </a:spcBef>
              <a:spcAft>
                <a:spcPts val="600"/>
              </a:spcAft>
            </a:pPr>
            <a:r>
              <a:rPr lang="en-US" sz="2000" dirty="0"/>
              <a:t>Program assessment, technical assistance with prescription protocols </a:t>
            </a:r>
            <a:br>
              <a:rPr lang="en-US" sz="2000" dirty="0"/>
            </a:br>
            <a:r>
              <a:rPr lang="en-US" sz="2000" dirty="0"/>
              <a:t>and measurement</a:t>
            </a:r>
          </a:p>
          <a:p>
            <a:pPr lvl="1">
              <a:lnSpc>
                <a:spcPct val="90000"/>
              </a:lnSpc>
              <a:spcBef>
                <a:spcPts val="0"/>
              </a:spcBef>
              <a:spcAft>
                <a:spcPts val="600"/>
              </a:spcAft>
            </a:pPr>
            <a:r>
              <a:rPr lang="en-US" sz="2000" dirty="0"/>
              <a:t>Professional education, learning and action network activities</a:t>
            </a:r>
          </a:p>
          <a:p>
            <a:pPr>
              <a:lnSpc>
                <a:spcPct val="90000"/>
              </a:lnSpc>
              <a:spcBef>
                <a:spcPts val="2400"/>
              </a:spcBef>
            </a:pPr>
            <a:r>
              <a:rPr lang="en-US" dirty="0"/>
              <a:t>Based on CDC’s </a:t>
            </a:r>
            <a:r>
              <a:rPr lang="en-US" i="1" dirty="0"/>
              <a:t>Core Elements of Outpatient Antibiotic Stewardship</a:t>
            </a:r>
          </a:p>
          <a:p>
            <a:pPr>
              <a:lnSpc>
                <a:spcPct val="90000"/>
              </a:lnSpc>
              <a:spcBef>
                <a:spcPts val="2400"/>
              </a:spcBef>
            </a:pPr>
            <a:r>
              <a:rPr lang="en-US" dirty="0"/>
              <a:t>Aligned with practice transformation approaches</a:t>
            </a:r>
            <a:br>
              <a:rPr lang="en-US" dirty="0"/>
            </a:br>
            <a:endParaRPr lang="en-US" dirty="0"/>
          </a:p>
          <a:p>
            <a:pPr lvl="1">
              <a:lnSpc>
                <a:spcPct val="90000"/>
              </a:lnSpc>
              <a:spcBef>
                <a:spcPts val="300"/>
              </a:spcBef>
            </a:pPr>
            <a:r>
              <a:rPr lang="en-US" sz="2000" dirty="0"/>
              <a:t>Implementing the Core Elements is an Improvement Activity for QPP</a:t>
            </a:r>
            <a:endParaRPr lang="en-US" dirty="0"/>
          </a:p>
        </p:txBody>
      </p:sp>
      <p:pic>
        <p:nvPicPr>
          <p:cNvPr id="6" name="Picture 5">
            <a:extLst>
              <a:ext uri="{FF2B5EF4-FFF2-40B4-BE49-F238E27FC236}">
                <a16:creationId xmlns:a16="http://schemas.microsoft.com/office/drawing/2014/main" id="{DD486794-EC4E-44EA-B214-D5D8EF8FE4EF}"/>
              </a:ext>
            </a:extLst>
          </p:cNvPr>
          <p:cNvPicPr>
            <a:picLocks noChangeAspect="1"/>
          </p:cNvPicPr>
          <p:nvPr/>
        </p:nvPicPr>
        <p:blipFill>
          <a:blip r:embed="rId2"/>
          <a:stretch>
            <a:fillRect/>
          </a:stretch>
        </p:blipFill>
        <p:spPr>
          <a:xfrm>
            <a:off x="4708525" y="6225405"/>
            <a:ext cx="3790950" cy="514350"/>
          </a:xfrm>
          <a:prstGeom prst="rect">
            <a:avLst/>
          </a:prstGeom>
        </p:spPr>
      </p:pic>
    </p:spTree>
    <p:extLst>
      <p:ext uri="{BB962C8B-B14F-4D97-AF65-F5344CB8AC3E}">
        <p14:creationId xmlns:p14="http://schemas.microsoft.com/office/powerpoint/2010/main" val="714010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Core Elements of </a:t>
            </a:r>
            <a:r>
              <a:rPr lang="en-US" sz="3200" dirty="0"/>
              <a:t>Outpatient</a:t>
            </a:r>
            <a:r>
              <a:rPr lang="en-US" dirty="0"/>
              <a:t> Antibiotic Stewardship</a:t>
            </a:r>
          </a:p>
        </p:txBody>
      </p:sp>
      <p:sp>
        <p:nvSpPr>
          <p:cNvPr id="5" name="Text Placeholder 4"/>
          <p:cNvSpPr>
            <a:spLocks noGrp="1"/>
          </p:cNvSpPr>
          <p:nvPr>
            <p:ph idx="1"/>
          </p:nvPr>
        </p:nvSpPr>
        <p:spPr>
          <a:xfrm>
            <a:off x="457200" y="5617028"/>
            <a:ext cx="8229600" cy="687266"/>
          </a:xfrm>
        </p:spPr>
        <p:txBody>
          <a:bodyPr>
            <a:normAutofit/>
          </a:bodyPr>
          <a:lstStyle/>
          <a:p>
            <a:endParaRPr lang="en-US" sz="1200" dirty="0"/>
          </a:p>
          <a:p>
            <a:pPr marL="0" indent="0">
              <a:buNone/>
            </a:pPr>
            <a:r>
              <a:rPr lang="en-US" sz="1200" dirty="0"/>
              <a:t>Sanchez GV, Fleming-Dutra KE, Roberts RM, Hicks LA. Core Elements of Outpatient Antibiotic Stewardship. MMWR </a:t>
            </a:r>
            <a:r>
              <a:rPr lang="en-US" sz="1200" dirty="0" err="1"/>
              <a:t>Recomm</a:t>
            </a:r>
            <a:r>
              <a:rPr lang="en-US" sz="1200" dirty="0"/>
              <a:t> Rep 2016;65(No. RR-6):1-12. </a:t>
            </a:r>
            <a:r>
              <a:rPr lang="en-US" sz="1200" b="1" dirty="0">
                <a:hlinkClick r:id="rId3"/>
              </a:rPr>
              <a:t>https://www.cdc.gov/mmwr/volumes/65/rr/rr6506a1.htm?s_cid=rr6506a1_e</a:t>
            </a:r>
            <a:r>
              <a:rPr lang="en-US" sz="1200" b="1" dirty="0"/>
              <a:t> </a:t>
            </a:r>
          </a:p>
        </p:txBody>
      </p:sp>
      <p:grpSp>
        <p:nvGrpSpPr>
          <p:cNvPr id="4" name="Group 3"/>
          <p:cNvGrpSpPr/>
          <p:nvPr/>
        </p:nvGrpSpPr>
        <p:grpSpPr>
          <a:xfrm>
            <a:off x="895458" y="1548940"/>
            <a:ext cx="7353083" cy="4068088"/>
            <a:chOff x="1083732" y="250897"/>
            <a:chExt cx="9571407" cy="5846083"/>
          </a:xfrm>
        </p:grpSpPr>
        <p:pic>
          <p:nvPicPr>
            <p:cNvPr id="2" name="Picture 1"/>
            <p:cNvPicPr>
              <a:picLocks noChangeAspect="1"/>
            </p:cNvPicPr>
            <p:nvPr/>
          </p:nvPicPr>
          <p:blipFill rotWithShape="1">
            <a:blip r:embed="rId4"/>
            <a:srcRect l="30711" t="10043" r="28204" b="5588"/>
            <a:stretch/>
          </p:blipFill>
          <p:spPr>
            <a:xfrm>
              <a:off x="1083732" y="250897"/>
              <a:ext cx="4504267" cy="5846083"/>
            </a:xfrm>
            <a:prstGeom prst="rect">
              <a:avLst/>
            </a:prstGeom>
            <a:effectLst>
              <a:outerShdw blurRad="50800" dist="38100" dir="8100000" algn="tr" rotWithShape="0">
                <a:prstClr val="black">
                  <a:alpha val="40000"/>
                </a:prstClr>
              </a:outerShdw>
            </a:effectLst>
          </p:spPr>
        </p:pic>
        <p:pic>
          <p:nvPicPr>
            <p:cNvPr id="3" name="Picture 2"/>
            <p:cNvPicPr>
              <a:picLocks noChangeAspect="1"/>
            </p:cNvPicPr>
            <p:nvPr/>
          </p:nvPicPr>
          <p:blipFill rotWithShape="1">
            <a:blip r:embed="rId5"/>
            <a:srcRect l="30711" t="10738" r="28493" b="5357"/>
            <a:stretch/>
          </p:blipFill>
          <p:spPr>
            <a:xfrm>
              <a:off x="6107289" y="250897"/>
              <a:ext cx="4547850" cy="5846083"/>
            </a:xfrm>
            <a:prstGeom prst="rect">
              <a:avLst/>
            </a:prstGeom>
            <a:effectLst>
              <a:outerShdw blurRad="50800" dist="38100" dir="8100000" algn="tr" rotWithShape="0">
                <a:prstClr val="black">
                  <a:alpha val="40000"/>
                </a:prstClr>
              </a:outerShdw>
            </a:effectLst>
          </p:spPr>
        </p:pic>
      </p:grpSp>
      <p:sp>
        <p:nvSpPr>
          <p:cNvPr id="8" name="Slide Number Placeholder 7"/>
          <p:cNvSpPr>
            <a:spLocks noGrp="1"/>
          </p:cNvSpPr>
          <p:nvPr>
            <p:ph type="sldNum" sz="quarter" idx="12"/>
          </p:nvPr>
        </p:nvSpPr>
        <p:spPr/>
        <p:txBody>
          <a:bodyPr/>
          <a:lstStyle/>
          <a:p>
            <a:fld id="{80B30283-B2AB-4D56-A682-78D907A88E2A}" type="slidenum">
              <a:rPr lang="en-US" smtClean="0">
                <a:solidFill>
                  <a:prstClr val="black">
                    <a:tint val="75000"/>
                  </a:prstClr>
                </a:solidFill>
              </a:rPr>
              <a:pPr/>
              <a:t>11</a:t>
            </a:fld>
            <a:endParaRPr lang="en-US">
              <a:solidFill>
                <a:prstClr val="black">
                  <a:tint val="75000"/>
                </a:prstClr>
              </a:solidFill>
            </a:endParaRPr>
          </a:p>
        </p:txBody>
      </p:sp>
      <p:pic>
        <p:nvPicPr>
          <p:cNvPr id="9" name="Picture 8">
            <a:extLst>
              <a:ext uri="{FF2B5EF4-FFF2-40B4-BE49-F238E27FC236}">
                <a16:creationId xmlns:a16="http://schemas.microsoft.com/office/drawing/2014/main" id="{3F362B5E-8C28-4F9A-A862-E8843F80F754}"/>
              </a:ext>
            </a:extLst>
          </p:cNvPr>
          <p:cNvPicPr>
            <a:picLocks noChangeAspect="1"/>
          </p:cNvPicPr>
          <p:nvPr/>
        </p:nvPicPr>
        <p:blipFill>
          <a:blip r:embed="rId6"/>
          <a:stretch>
            <a:fillRect/>
          </a:stretch>
        </p:blipFill>
        <p:spPr>
          <a:xfrm>
            <a:off x="4708525" y="6225405"/>
            <a:ext cx="3790950" cy="514350"/>
          </a:xfrm>
          <a:prstGeom prst="rect">
            <a:avLst/>
          </a:prstGeom>
        </p:spPr>
      </p:pic>
    </p:spTree>
    <p:extLst>
      <p:ext uri="{BB962C8B-B14F-4D97-AF65-F5344CB8AC3E}">
        <p14:creationId xmlns:p14="http://schemas.microsoft.com/office/powerpoint/2010/main" val="4254545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CDC Core Elements</a:t>
            </a:r>
            <a:br>
              <a:rPr lang="en-US" dirty="0"/>
            </a:br>
            <a:r>
              <a:rPr lang="en-US" dirty="0"/>
              <a:t>2014                             2015                              2016 </a:t>
            </a:r>
          </a:p>
        </p:txBody>
      </p:sp>
      <p:pic>
        <p:nvPicPr>
          <p:cNvPr id="5" name="Content Placeholder 4" descr="Core Elements of Hospital Antibiotic Stewardship, 2014"/>
          <p:cNvPicPr>
            <a:picLocks noGrp="1" noChangeAspect="1"/>
          </p:cNvPicPr>
          <p:nvPr>
            <p:ph idx="1"/>
          </p:nvPr>
        </p:nvPicPr>
        <p:blipFill>
          <a:blip r:embed="rId4"/>
          <a:stretch>
            <a:fillRect/>
          </a:stretch>
        </p:blipFill>
        <p:spPr>
          <a:xfrm>
            <a:off x="393371" y="1598536"/>
            <a:ext cx="2779131" cy="3657600"/>
          </a:xfrm>
          <a:prstGeom prst="rect">
            <a:avLst/>
          </a:prstGeom>
          <a:ln>
            <a:solidFill>
              <a:schemeClr val="accent1"/>
            </a:solidFill>
          </a:ln>
        </p:spPr>
      </p:pic>
      <p:sp>
        <p:nvSpPr>
          <p:cNvPr id="4" name="Slide Number Placeholder 3"/>
          <p:cNvSpPr>
            <a:spLocks noGrp="1"/>
          </p:cNvSpPr>
          <p:nvPr>
            <p:ph type="sldNum" sz="quarter" idx="12"/>
          </p:nvPr>
        </p:nvSpPr>
        <p:spPr/>
        <p:txBody>
          <a:bodyPr/>
          <a:lstStyle/>
          <a:p>
            <a:fld id="{80B30283-B2AB-4D56-A682-78D907A88E2A}" type="slidenum">
              <a:rPr lang="en-US" smtClean="0">
                <a:solidFill>
                  <a:prstClr val="black">
                    <a:tint val="75000"/>
                  </a:prstClr>
                </a:solidFill>
              </a:rPr>
              <a:pPr/>
              <a:t>12</a:t>
            </a:fld>
            <a:endParaRPr lang="en-US" dirty="0">
              <a:solidFill>
                <a:prstClr val="black">
                  <a:tint val="75000"/>
                </a:prstClr>
              </a:solidFill>
            </a:endParaRPr>
          </a:p>
        </p:txBody>
      </p:sp>
      <p:pic>
        <p:nvPicPr>
          <p:cNvPr id="6" name="Picture 5" descr="Core Elements of Antibiotic Stewardship for Nursing Homes, 2015"/>
          <p:cNvPicPr>
            <a:picLocks noChangeAspect="1"/>
          </p:cNvPicPr>
          <p:nvPr/>
        </p:nvPicPr>
        <p:blipFill>
          <a:blip r:embed="rId5"/>
          <a:stretch>
            <a:fillRect/>
          </a:stretch>
        </p:blipFill>
        <p:spPr>
          <a:xfrm>
            <a:off x="3141761" y="2607374"/>
            <a:ext cx="2803302" cy="3657600"/>
          </a:xfrm>
          <a:prstGeom prst="rect">
            <a:avLst/>
          </a:prstGeom>
          <a:ln>
            <a:solidFill>
              <a:schemeClr val="accent1"/>
            </a:solidFill>
          </a:ln>
        </p:spPr>
      </p:pic>
      <p:pic>
        <p:nvPicPr>
          <p:cNvPr id="7" name="Picture 6" descr="Core Elements of Outpatient Antibiotic Stewardship, 2016"/>
          <p:cNvPicPr>
            <a:picLocks noChangeAspect="1"/>
          </p:cNvPicPr>
          <p:nvPr/>
        </p:nvPicPr>
        <p:blipFill>
          <a:blip r:embed="rId6"/>
          <a:stretch>
            <a:fillRect/>
          </a:stretch>
        </p:blipFill>
        <p:spPr>
          <a:xfrm>
            <a:off x="5909018" y="1552296"/>
            <a:ext cx="2847562" cy="3657600"/>
          </a:xfrm>
          <a:prstGeom prst="rect">
            <a:avLst/>
          </a:prstGeom>
          <a:ln>
            <a:solidFill>
              <a:schemeClr val="accent1"/>
            </a:solidFill>
          </a:ln>
        </p:spPr>
      </p:pic>
    </p:spTree>
    <p:custDataLst>
      <p:tags r:id="rId1"/>
    </p:custDataLst>
    <p:extLst>
      <p:ext uri="{BB962C8B-B14F-4D97-AF65-F5344CB8AC3E}">
        <p14:creationId xmlns:p14="http://schemas.microsoft.com/office/powerpoint/2010/main" val="1276015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Are the Core Elements?</a:t>
            </a:r>
          </a:p>
        </p:txBody>
      </p:sp>
      <p:sp>
        <p:nvSpPr>
          <p:cNvPr id="3" name="Text Placeholder 2"/>
          <p:cNvSpPr>
            <a:spLocks noGrp="1"/>
          </p:cNvSpPr>
          <p:nvPr>
            <p:ph idx="1"/>
          </p:nvPr>
        </p:nvSpPr>
        <p:spPr>
          <a:xfrm>
            <a:off x="2161310" y="1698171"/>
            <a:ext cx="6525490" cy="4427994"/>
          </a:xfrm>
        </p:spPr>
        <p:txBody>
          <a:bodyPr/>
          <a:lstStyle/>
          <a:p>
            <a:pPr>
              <a:spcAft>
                <a:spcPts val="450"/>
              </a:spcAft>
            </a:pPr>
            <a:r>
              <a:rPr lang="en-US" sz="1800" b="1" dirty="0"/>
              <a:t>Commitment: </a:t>
            </a:r>
            <a:r>
              <a:rPr lang="en-US" sz="1800" dirty="0"/>
              <a:t>demonstrate dedication to and accountability for optimizing antibiotic prescribing and patient safety</a:t>
            </a:r>
          </a:p>
          <a:p>
            <a:pPr>
              <a:spcBef>
                <a:spcPts val="1800"/>
              </a:spcBef>
              <a:spcAft>
                <a:spcPts val="450"/>
              </a:spcAft>
            </a:pPr>
            <a:r>
              <a:rPr lang="en-US" sz="1800" b="1" dirty="0"/>
              <a:t>Action for policy and practice: </a:t>
            </a:r>
            <a:r>
              <a:rPr lang="en-US" sz="1800" dirty="0"/>
              <a:t>implement at least one policy or practice to improve antibiotic prescribing, assess whether it is working, and modify as needed</a:t>
            </a:r>
          </a:p>
          <a:p>
            <a:pPr>
              <a:spcBef>
                <a:spcPts val="1800"/>
              </a:spcBef>
              <a:spcAft>
                <a:spcPts val="450"/>
              </a:spcAft>
            </a:pPr>
            <a:r>
              <a:rPr lang="en-US" sz="1800" b="1" dirty="0"/>
              <a:t>Tracking and Reporting: </a:t>
            </a:r>
            <a:r>
              <a:rPr lang="en-US" sz="1800" dirty="0"/>
              <a:t>monitor antibiotic prescribing practices and offer regular feedback to clinicians or have clinicians assess their own antibiotic use</a:t>
            </a:r>
          </a:p>
          <a:p>
            <a:pPr>
              <a:spcBef>
                <a:spcPts val="1800"/>
              </a:spcBef>
            </a:pPr>
            <a:r>
              <a:rPr lang="en-US" sz="1800" b="1" dirty="0"/>
              <a:t>Education and Expertise:</a:t>
            </a:r>
            <a:r>
              <a:rPr lang="en-US" sz="1800" dirty="0"/>
              <a:t> Provide educational resources to clinicians and patients on antibiotic prescribing and ensure access to needed expertise on antibiotic prescribing</a:t>
            </a:r>
          </a:p>
        </p:txBody>
      </p:sp>
      <p:pic>
        <p:nvPicPr>
          <p:cNvPr id="13" name="Picture 12"/>
          <p:cNvPicPr>
            <a:picLocks noChangeAspect="1"/>
          </p:cNvPicPr>
          <p:nvPr/>
        </p:nvPicPr>
        <p:blipFill>
          <a:blip r:embed="rId3"/>
          <a:stretch>
            <a:fillRect/>
          </a:stretch>
        </p:blipFill>
        <p:spPr>
          <a:xfrm>
            <a:off x="1064600" y="1706122"/>
            <a:ext cx="903678" cy="826975"/>
          </a:xfrm>
          <a:prstGeom prst="rect">
            <a:avLst/>
          </a:prstGeom>
        </p:spPr>
      </p:pic>
      <p:pic>
        <p:nvPicPr>
          <p:cNvPr id="14" name="Picture 13"/>
          <p:cNvPicPr>
            <a:picLocks noChangeAspect="1"/>
          </p:cNvPicPr>
          <p:nvPr/>
        </p:nvPicPr>
        <p:blipFill>
          <a:blip r:embed="rId4"/>
          <a:stretch>
            <a:fillRect/>
          </a:stretch>
        </p:blipFill>
        <p:spPr>
          <a:xfrm>
            <a:off x="1058607" y="2675347"/>
            <a:ext cx="909671" cy="873998"/>
          </a:xfrm>
          <a:prstGeom prst="rect">
            <a:avLst/>
          </a:prstGeom>
        </p:spPr>
      </p:pic>
      <p:pic>
        <p:nvPicPr>
          <p:cNvPr id="15" name="Picture 14"/>
          <p:cNvPicPr>
            <a:picLocks noChangeAspect="1"/>
          </p:cNvPicPr>
          <p:nvPr/>
        </p:nvPicPr>
        <p:blipFill>
          <a:blip r:embed="rId5"/>
          <a:stretch>
            <a:fillRect/>
          </a:stretch>
        </p:blipFill>
        <p:spPr>
          <a:xfrm>
            <a:off x="1064600" y="3761193"/>
            <a:ext cx="903678" cy="878938"/>
          </a:xfrm>
          <a:prstGeom prst="rect">
            <a:avLst/>
          </a:prstGeom>
        </p:spPr>
      </p:pic>
      <p:pic>
        <p:nvPicPr>
          <p:cNvPr id="16" name="Picture 15"/>
          <p:cNvPicPr>
            <a:picLocks noChangeAspect="1"/>
          </p:cNvPicPr>
          <p:nvPr/>
        </p:nvPicPr>
        <p:blipFill>
          <a:blip r:embed="rId6"/>
          <a:stretch>
            <a:fillRect/>
          </a:stretch>
        </p:blipFill>
        <p:spPr>
          <a:xfrm>
            <a:off x="1058608" y="4828231"/>
            <a:ext cx="915663" cy="854931"/>
          </a:xfrm>
          <a:prstGeom prst="rect">
            <a:avLst/>
          </a:prstGeom>
        </p:spPr>
      </p:pic>
      <p:sp>
        <p:nvSpPr>
          <p:cNvPr id="4" name="Rectangle 3"/>
          <p:cNvSpPr/>
          <p:nvPr/>
        </p:nvSpPr>
        <p:spPr>
          <a:xfrm>
            <a:off x="999066" y="5816732"/>
            <a:ext cx="7145867" cy="253916"/>
          </a:xfrm>
          <a:prstGeom prst="rect">
            <a:avLst/>
          </a:prstGeom>
        </p:spPr>
        <p:txBody>
          <a:bodyPr wrap="square">
            <a:spAutoFit/>
          </a:bodyPr>
          <a:lstStyle/>
          <a:p>
            <a:pPr algn="ctr"/>
            <a:r>
              <a:rPr lang="en-US" sz="1050" dirty="0">
                <a:hlinkClick r:id="rId7"/>
              </a:rPr>
              <a:t>https://www.cdc.gov/getsmart/community/improving-prescribing/core-elements/core-outpatient-stewardship.html</a:t>
            </a:r>
            <a:r>
              <a:rPr lang="en-US" sz="1050" dirty="0"/>
              <a:t> </a:t>
            </a:r>
          </a:p>
        </p:txBody>
      </p:sp>
      <p:sp>
        <p:nvSpPr>
          <p:cNvPr id="5" name="Slide Number Placeholder 4"/>
          <p:cNvSpPr>
            <a:spLocks noGrp="1"/>
          </p:cNvSpPr>
          <p:nvPr>
            <p:ph type="sldNum" sz="quarter" idx="12"/>
          </p:nvPr>
        </p:nvSpPr>
        <p:spPr/>
        <p:txBody>
          <a:bodyPr/>
          <a:lstStyle/>
          <a:p>
            <a:fld id="{80B30283-B2AB-4D56-A682-78D907A88E2A}" type="slidenum">
              <a:rPr lang="en-US" smtClean="0">
                <a:solidFill>
                  <a:prstClr val="black">
                    <a:tint val="75000"/>
                  </a:prstClr>
                </a:solidFill>
              </a:rPr>
              <a:pPr/>
              <a:t>13</a:t>
            </a:fld>
            <a:endParaRPr lang="en-US">
              <a:solidFill>
                <a:prstClr val="black">
                  <a:tint val="75000"/>
                </a:prstClr>
              </a:solidFill>
            </a:endParaRPr>
          </a:p>
        </p:txBody>
      </p:sp>
      <p:pic>
        <p:nvPicPr>
          <p:cNvPr id="10" name="Picture 9">
            <a:extLst>
              <a:ext uri="{FF2B5EF4-FFF2-40B4-BE49-F238E27FC236}">
                <a16:creationId xmlns:a16="http://schemas.microsoft.com/office/drawing/2014/main" id="{E625027E-5F31-4912-8424-4B1D3535ADAF}"/>
              </a:ext>
            </a:extLst>
          </p:cNvPr>
          <p:cNvPicPr>
            <a:picLocks noChangeAspect="1"/>
          </p:cNvPicPr>
          <p:nvPr/>
        </p:nvPicPr>
        <p:blipFill>
          <a:blip r:embed="rId8"/>
          <a:stretch>
            <a:fillRect/>
          </a:stretch>
        </p:blipFill>
        <p:spPr>
          <a:xfrm>
            <a:off x="4708525" y="6225405"/>
            <a:ext cx="3790950" cy="514350"/>
          </a:xfrm>
          <a:prstGeom prst="rect">
            <a:avLst/>
          </a:prstGeom>
        </p:spPr>
      </p:pic>
    </p:spTree>
    <p:extLst>
      <p:ext uri="{BB962C8B-B14F-4D97-AF65-F5344CB8AC3E}">
        <p14:creationId xmlns:p14="http://schemas.microsoft.com/office/powerpoint/2010/main" val="238951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1B6B-0B20-4FB1-BE98-020FD51B2FAB}"/>
              </a:ext>
            </a:extLst>
          </p:cNvPr>
          <p:cNvSpPr>
            <a:spLocks noGrp="1"/>
          </p:cNvSpPr>
          <p:nvPr>
            <p:ph type="title"/>
          </p:nvPr>
        </p:nvSpPr>
        <p:spPr/>
        <p:txBody>
          <a:bodyPr/>
          <a:lstStyle/>
          <a:p>
            <a:r>
              <a:rPr lang="en-US" dirty="0"/>
              <a:t>Aiming for Partners</a:t>
            </a:r>
          </a:p>
        </p:txBody>
      </p:sp>
      <p:sp>
        <p:nvSpPr>
          <p:cNvPr id="3" name="Slide Number Placeholder 2">
            <a:extLst>
              <a:ext uri="{FF2B5EF4-FFF2-40B4-BE49-F238E27FC236}">
                <a16:creationId xmlns:a16="http://schemas.microsoft.com/office/drawing/2014/main" id="{981B1691-433A-412C-BC29-7B6B80829062}"/>
              </a:ext>
            </a:extLst>
          </p:cNvPr>
          <p:cNvSpPr>
            <a:spLocks noGrp="1"/>
          </p:cNvSpPr>
          <p:nvPr>
            <p:ph type="sldNum" sz="quarter" idx="12"/>
          </p:nvPr>
        </p:nvSpPr>
        <p:spPr/>
        <p:txBody>
          <a:bodyPr/>
          <a:lstStyle/>
          <a:p>
            <a:fld id="{80B30283-B2AB-4D56-A682-78D907A88E2A}" type="slidenum">
              <a:rPr lang="en-US" smtClean="0">
                <a:solidFill>
                  <a:prstClr val="black">
                    <a:tint val="75000"/>
                  </a:prstClr>
                </a:solidFill>
              </a:rPr>
              <a:pPr/>
              <a:t>14</a:t>
            </a:fld>
            <a:endParaRPr lang="en-US">
              <a:solidFill>
                <a:prstClr val="black">
                  <a:tint val="75000"/>
                </a:prstClr>
              </a:solidFill>
            </a:endParaRPr>
          </a:p>
        </p:txBody>
      </p:sp>
      <p:pic>
        <p:nvPicPr>
          <p:cNvPr id="4" name="Picture 3">
            <a:extLst>
              <a:ext uri="{FF2B5EF4-FFF2-40B4-BE49-F238E27FC236}">
                <a16:creationId xmlns:a16="http://schemas.microsoft.com/office/drawing/2014/main" id="{7C88D22B-D163-4E97-AE16-93855677973A}"/>
              </a:ext>
            </a:extLst>
          </p:cNvPr>
          <p:cNvPicPr>
            <a:picLocks noChangeAspect="1"/>
          </p:cNvPicPr>
          <p:nvPr/>
        </p:nvPicPr>
        <p:blipFill>
          <a:blip r:embed="rId2"/>
          <a:stretch>
            <a:fillRect/>
          </a:stretch>
        </p:blipFill>
        <p:spPr>
          <a:xfrm>
            <a:off x="101917" y="1727835"/>
            <a:ext cx="4185603" cy="2429759"/>
          </a:xfrm>
          <a:prstGeom prst="rect">
            <a:avLst/>
          </a:prstGeom>
        </p:spPr>
      </p:pic>
      <p:pic>
        <p:nvPicPr>
          <p:cNvPr id="5" name="Picture 4">
            <a:extLst>
              <a:ext uri="{FF2B5EF4-FFF2-40B4-BE49-F238E27FC236}">
                <a16:creationId xmlns:a16="http://schemas.microsoft.com/office/drawing/2014/main" id="{51C3C578-1C59-4D58-A786-964B79481E69}"/>
              </a:ext>
            </a:extLst>
          </p:cNvPr>
          <p:cNvPicPr>
            <a:picLocks noChangeAspect="1"/>
          </p:cNvPicPr>
          <p:nvPr/>
        </p:nvPicPr>
        <p:blipFill>
          <a:blip r:embed="rId3"/>
          <a:stretch>
            <a:fillRect/>
          </a:stretch>
        </p:blipFill>
        <p:spPr>
          <a:xfrm>
            <a:off x="101916" y="4640729"/>
            <a:ext cx="4185603" cy="1075541"/>
          </a:xfrm>
          <a:prstGeom prst="rect">
            <a:avLst/>
          </a:prstGeom>
        </p:spPr>
      </p:pic>
      <p:pic>
        <p:nvPicPr>
          <p:cNvPr id="6" name="Picture 5">
            <a:extLst>
              <a:ext uri="{FF2B5EF4-FFF2-40B4-BE49-F238E27FC236}">
                <a16:creationId xmlns:a16="http://schemas.microsoft.com/office/drawing/2014/main" id="{AAB7A47D-3446-43EF-B09F-70E871A947E7}"/>
              </a:ext>
            </a:extLst>
          </p:cNvPr>
          <p:cNvPicPr>
            <a:picLocks noChangeAspect="1"/>
          </p:cNvPicPr>
          <p:nvPr/>
        </p:nvPicPr>
        <p:blipFill>
          <a:blip r:embed="rId4"/>
          <a:stretch>
            <a:fillRect/>
          </a:stretch>
        </p:blipFill>
        <p:spPr>
          <a:xfrm>
            <a:off x="4368800" y="4933506"/>
            <a:ext cx="4617720" cy="672581"/>
          </a:xfrm>
          <a:prstGeom prst="rect">
            <a:avLst/>
          </a:prstGeom>
        </p:spPr>
      </p:pic>
      <p:pic>
        <p:nvPicPr>
          <p:cNvPr id="7" name="Picture 6">
            <a:extLst>
              <a:ext uri="{FF2B5EF4-FFF2-40B4-BE49-F238E27FC236}">
                <a16:creationId xmlns:a16="http://schemas.microsoft.com/office/drawing/2014/main" id="{8FC9F9EE-1606-43E4-82BD-31BB046BE3B4}"/>
              </a:ext>
            </a:extLst>
          </p:cNvPr>
          <p:cNvPicPr>
            <a:picLocks noChangeAspect="1"/>
          </p:cNvPicPr>
          <p:nvPr/>
        </p:nvPicPr>
        <p:blipFill>
          <a:blip r:embed="rId5"/>
          <a:stretch>
            <a:fillRect/>
          </a:stretch>
        </p:blipFill>
        <p:spPr>
          <a:xfrm>
            <a:off x="4368800" y="1727835"/>
            <a:ext cx="4669790" cy="2455406"/>
          </a:xfrm>
          <a:prstGeom prst="rect">
            <a:avLst/>
          </a:prstGeom>
        </p:spPr>
      </p:pic>
    </p:spTree>
    <p:extLst>
      <p:ext uri="{BB962C8B-B14F-4D97-AF65-F5344CB8AC3E}">
        <p14:creationId xmlns:p14="http://schemas.microsoft.com/office/powerpoint/2010/main" val="3371980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19350" y="1448198"/>
            <a:ext cx="3905299" cy="4593431"/>
          </a:xfrm>
          <a:prstGeom prst="rect">
            <a:avLst/>
          </a:prstGeom>
          <a:ln>
            <a:solidFill>
              <a:schemeClr val="accent1"/>
            </a:solidFill>
          </a:ln>
        </p:spPr>
      </p:pic>
      <p:sp>
        <p:nvSpPr>
          <p:cNvPr id="2" name="Title 1"/>
          <p:cNvSpPr>
            <a:spLocks noGrp="1"/>
          </p:cNvSpPr>
          <p:nvPr>
            <p:ph type="title"/>
          </p:nvPr>
        </p:nvSpPr>
        <p:spPr>
          <a:xfrm>
            <a:off x="0" y="0"/>
            <a:ext cx="9144000" cy="1133475"/>
          </a:xfrm>
        </p:spPr>
        <p:txBody>
          <a:bodyPr/>
          <a:lstStyle/>
          <a:p>
            <a:r>
              <a:rPr lang="en-US" dirty="0"/>
              <a:t>MIPS and QPP</a:t>
            </a:r>
          </a:p>
        </p:txBody>
      </p:sp>
      <p:sp>
        <p:nvSpPr>
          <p:cNvPr id="5" name="Slide Number Placeholder 4"/>
          <p:cNvSpPr>
            <a:spLocks noGrp="1"/>
          </p:cNvSpPr>
          <p:nvPr>
            <p:ph type="sldNum" sz="quarter" idx="12"/>
          </p:nvPr>
        </p:nvSpPr>
        <p:spPr/>
        <p:txBody>
          <a:bodyPr/>
          <a:lstStyle/>
          <a:p>
            <a:fld id="{80B30283-B2AB-4D56-A682-78D907A88E2A}" type="slidenum">
              <a:rPr lang="en-US" smtClean="0">
                <a:solidFill>
                  <a:prstClr val="black">
                    <a:tint val="75000"/>
                  </a:prstClr>
                </a:solidFill>
              </a:rPr>
              <a:pPr/>
              <a:t>15</a:t>
            </a:fld>
            <a:endParaRPr lang="en-US" dirty="0">
              <a:solidFill>
                <a:prstClr val="black">
                  <a:tint val="75000"/>
                </a:prstClr>
              </a:solidFill>
            </a:endParaRPr>
          </a:p>
        </p:txBody>
      </p:sp>
      <p:sp>
        <p:nvSpPr>
          <p:cNvPr id="3" name="TextBox 2"/>
          <p:cNvSpPr txBox="1"/>
          <p:nvPr/>
        </p:nvSpPr>
        <p:spPr>
          <a:xfrm>
            <a:off x="2019300" y="6198257"/>
            <a:ext cx="6619875" cy="523220"/>
          </a:xfrm>
          <a:prstGeom prst="rect">
            <a:avLst/>
          </a:prstGeom>
          <a:noFill/>
        </p:spPr>
        <p:txBody>
          <a:bodyPr wrap="square" rtlCol="0">
            <a:spAutoFit/>
          </a:bodyPr>
          <a:lstStyle/>
          <a:p>
            <a:r>
              <a:rPr lang="en-US" sz="1400" dirty="0">
                <a:hlinkClick r:id="rId4"/>
              </a:rPr>
              <a:t>http://healthinsight.org/files/Quality%20Payment%20Program/Understanding%20the%20Quality%20Payment%20Program/MIPS%209%20steps%206-9-17.pdf</a:t>
            </a:r>
            <a:r>
              <a:rPr lang="en-US" sz="1400" dirty="0"/>
              <a:t> </a:t>
            </a:r>
          </a:p>
        </p:txBody>
      </p:sp>
    </p:spTree>
    <p:extLst>
      <p:ext uri="{BB962C8B-B14F-4D97-AF65-F5344CB8AC3E}">
        <p14:creationId xmlns:p14="http://schemas.microsoft.com/office/powerpoint/2010/main" val="294959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Smart Tools and Resources</a:t>
            </a:r>
          </a:p>
        </p:txBody>
      </p:sp>
      <p:sp>
        <p:nvSpPr>
          <p:cNvPr id="3" name="Content Placeholder 2"/>
          <p:cNvSpPr>
            <a:spLocks noGrp="1"/>
          </p:cNvSpPr>
          <p:nvPr>
            <p:ph idx="1"/>
          </p:nvPr>
        </p:nvSpPr>
        <p:spPr/>
        <p:txBody>
          <a:bodyPr/>
          <a:lstStyle/>
          <a:p>
            <a:pPr>
              <a:spcBef>
                <a:spcPts val="1800"/>
              </a:spcBef>
            </a:pPr>
            <a:r>
              <a:rPr lang="en-US" dirty="0"/>
              <a:t>Commitment poster for</a:t>
            </a:r>
            <a:br>
              <a:rPr lang="en-US" dirty="0"/>
            </a:br>
            <a:r>
              <a:rPr lang="en-US" dirty="0"/>
              <a:t>Core Element 1</a:t>
            </a:r>
          </a:p>
          <a:p>
            <a:pPr>
              <a:spcBef>
                <a:spcPts val="1800"/>
              </a:spcBef>
            </a:pPr>
            <a:r>
              <a:rPr lang="en-US" dirty="0"/>
              <a:t>Resources from</a:t>
            </a:r>
            <a:br>
              <a:rPr lang="en-US" dirty="0"/>
            </a:br>
            <a:r>
              <a:rPr lang="en-US" dirty="0"/>
              <a:t>CDC and state coalitions</a:t>
            </a:r>
          </a:p>
          <a:p>
            <a:pPr>
              <a:spcBef>
                <a:spcPts val="1800"/>
              </a:spcBef>
            </a:pPr>
            <a:r>
              <a:rPr lang="en-US" dirty="0"/>
              <a:t>Technical assistance </a:t>
            </a:r>
            <a:br>
              <a:rPr lang="en-US" dirty="0"/>
            </a:br>
            <a:r>
              <a:rPr lang="en-US" dirty="0"/>
              <a:t>for implementing the</a:t>
            </a:r>
            <a:br>
              <a:rPr lang="en-US" dirty="0"/>
            </a:br>
            <a:r>
              <a:rPr lang="en-US" dirty="0"/>
              <a:t>Core Elements</a:t>
            </a:r>
          </a:p>
          <a:p>
            <a:endParaRPr lang="en-US" dirty="0"/>
          </a:p>
          <a:p>
            <a:pPr marL="0" indent="0">
              <a:buNone/>
            </a:pPr>
            <a:r>
              <a:rPr lang="en-US" dirty="0">
                <a:hlinkClick r:id="rId3"/>
              </a:rPr>
              <a:t>healthinsight.org/</a:t>
            </a:r>
            <a:r>
              <a:rPr lang="en-US" dirty="0" err="1">
                <a:hlinkClick r:id="rId3"/>
              </a:rPr>
              <a:t>getsmart</a:t>
            </a:r>
            <a:endParaRPr lang="en-US" dirty="0"/>
          </a:p>
        </p:txBody>
      </p:sp>
      <p:sp>
        <p:nvSpPr>
          <p:cNvPr id="4" name="Slide Number Placeholder 3"/>
          <p:cNvSpPr>
            <a:spLocks noGrp="1"/>
          </p:cNvSpPr>
          <p:nvPr>
            <p:ph type="sldNum" sz="quarter" idx="12"/>
          </p:nvPr>
        </p:nvSpPr>
        <p:spPr/>
        <p:txBody>
          <a:bodyPr/>
          <a:lstStyle/>
          <a:p>
            <a:fld id="{80B30283-B2AB-4D56-A682-78D907A88E2A}" type="slidenum">
              <a:rPr lang="en-US" smtClean="0">
                <a:solidFill>
                  <a:prstClr val="black">
                    <a:tint val="75000"/>
                  </a:prstClr>
                </a:solidFill>
              </a:rPr>
              <a:pPr/>
              <a:t>16</a:t>
            </a:fld>
            <a:endParaRPr lang="en-US">
              <a:solidFill>
                <a:prstClr val="black">
                  <a:tint val="75000"/>
                </a:prstClr>
              </a:solidFill>
            </a:endParaRPr>
          </a:p>
        </p:txBody>
      </p:sp>
      <p:pic>
        <p:nvPicPr>
          <p:cNvPr id="5" name="Picture 4"/>
          <p:cNvPicPr>
            <a:picLocks noChangeAspect="1"/>
          </p:cNvPicPr>
          <p:nvPr/>
        </p:nvPicPr>
        <p:blipFill>
          <a:blip r:embed="rId4"/>
          <a:stretch>
            <a:fillRect/>
          </a:stretch>
        </p:blipFill>
        <p:spPr>
          <a:xfrm rot="279851">
            <a:off x="4731172" y="1290528"/>
            <a:ext cx="4023360" cy="5255470"/>
          </a:xfrm>
          <a:prstGeom prst="rect">
            <a:avLst/>
          </a:prstGeom>
          <a:ln>
            <a:solidFill>
              <a:schemeClr val="accent1"/>
            </a:solidFill>
          </a:ln>
        </p:spPr>
      </p:pic>
    </p:spTree>
    <p:extLst>
      <p:ext uri="{BB962C8B-B14F-4D97-AF65-F5344CB8AC3E}">
        <p14:creationId xmlns:p14="http://schemas.microsoft.com/office/powerpoint/2010/main" val="21951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 Smart: </a:t>
            </a:r>
            <a:br>
              <a:rPr lang="en-US" dirty="0"/>
            </a:br>
            <a:r>
              <a:rPr lang="en-US" dirty="0"/>
              <a:t>Preserving the Power of Antibiotics</a:t>
            </a:r>
          </a:p>
        </p:txBody>
      </p:sp>
      <p:sp>
        <p:nvSpPr>
          <p:cNvPr id="4" name="Slide Number Placeholder 3"/>
          <p:cNvSpPr>
            <a:spLocks noGrp="1"/>
          </p:cNvSpPr>
          <p:nvPr>
            <p:ph type="sldNum" sz="quarter" idx="12"/>
          </p:nvPr>
        </p:nvSpPr>
        <p:spPr/>
        <p:txBody>
          <a:bodyPr/>
          <a:lstStyle/>
          <a:p>
            <a:fld id="{80B30283-B2AB-4D56-A682-78D907A88E2A}" type="slidenum">
              <a:rPr lang="en-US" smtClean="0">
                <a:solidFill>
                  <a:prstClr val="black">
                    <a:tint val="75000"/>
                  </a:prstClr>
                </a:solidFill>
              </a:rPr>
              <a:pPr/>
              <a:t>17</a:t>
            </a:fld>
            <a:endParaRPr lang="en-US">
              <a:solidFill>
                <a:prstClr val="black">
                  <a:tint val="75000"/>
                </a:prstClr>
              </a:solidFill>
            </a:endParaRPr>
          </a:p>
        </p:txBody>
      </p:sp>
      <p:pic>
        <p:nvPicPr>
          <p:cNvPr id="5" name="Picture 4" descr="http://healthinsight.org/getsmart - Commitment form page from Get Smart web pages on healthinsight.org"/>
          <p:cNvPicPr>
            <a:picLocks noChangeAspect="1"/>
          </p:cNvPicPr>
          <p:nvPr/>
        </p:nvPicPr>
        <p:blipFill rotWithShape="1">
          <a:blip r:embed="rId3"/>
          <a:srcRect l="2020" t="8075" r="5052" b="6066"/>
          <a:stretch/>
        </p:blipFill>
        <p:spPr>
          <a:xfrm>
            <a:off x="1574799" y="1455102"/>
            <a:ext cx="6221497" cy="4598499"/>
          </a:xfrm>
          <a:prstGeom prst="rect">
            <a:avLst/>
          </a:prstGeom>
          <a:ln>
            <a:solidFill>
              <a:schemeClr val="accent1"/>
            </a:solidFill>
          </a:ln>
        </p:spPr>
      </p:pic>
      <p:pic>
        <p:nvPicPr>
          <p:cNvPr id="6" name="Picture 5">
            <a:extLst>
              <a:ext uri="{FF2B5EF4-FFF2-40B4-BE49-F238E27FC236}">
                <a16:creationId xmlns:a16="http://schemas.microsoft.com/office/drawing/2014/main" id="{D7A97837-8C69-4417-B7C8-1DBE6F61D4A5}"/>
              </a:ext>
            </a:extLst>
          </p:cNvPr>
          <p:cNvPicPr>
            <a:picLocks noChangeAspect="1"/>
          </p:cNvPicPr>
          <p:nvPr/>
        </p:nvPicPr>
        <p:blipFill>
          <a:blip r:embed="rId4"/>
          <a:stretch>
            <a:fillRect/>
          </a:stretch>
        </p:blipFill>
        <p:spPr>
          <a:xfrm>
            <a:off x="4708525" y="6225405"/>
            <a:ext cx="3790950" cy="514350"/>
          </a:xfrm>
          <a:prstGeom prst="rect">
            <a:avLst/>
          </a:prstGeom>
        </p:spPr>
      </p:pic>
    </p:spTree>
    <p:extLst>
      <p:ext uri="{BB962C8B-B14F-4D97-AF65-F5344CB8AC3E}">
        <p14:creationId xmlns:p14="http://schemas.microsoft.com/office/powerpoint/2010/main" val="277057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506C671-5819-42FC-A0A7-95251E864081}" type="slidenum">
              <a:rPr lang="en-US" smtClean="0"/>
              <a:t>18</a:t>
            </a:fld>
            <a:endParaRPr lang="en-US" dirty="0"/>
          </a:p>
        </p:txBody>
      </p:sp>
      <p:pic>
        <p:nvPicPr>
          <p:cNvPr id="3" name="Picture 2">
            <a:extLst>
              <a:ext uri="{FF2B5EF4-FFF2-40B4-BE49-F238E27FC236}">
                <a16:creationId xmlns:a16="http://schemas.microsoft.com/office/drawing/2014/main" id="{6E3B95E5-C4DA-4301-9A99-16EC98867BCA}"/>
              </a:ext>
            </a:extLst>
          </p:cNvPr>
          <p:cNvPicPr>
            <a:picLocks noChangeAspect="1"/>
          </p:cNvPicPr>
          <p:nvPr/>
        </p:nvPicPr>
        <p:blipFill>
          <a:blip r:embed="rId2"/>
          <a:stretch>
            <a:fillRect/>
          </a:stretch>
        </p:blipFill>
        <p:spPr>
          <a:xfrm>
            <a:off x="0" y="2705215"/>
            <a:ext cx="9144000" cy="1447569"/>
          </a:xfrm>
          <a:prstGeom prst="rect">
            <a:avLst/>
          </a:prstGeom>
        </p:spPr>
      </p:pic>
      <p:pic>
        <p:nvPicPr>
          <p:cNvPr id="4" name="Picture 3">
            <a:extLst>
              <a:ext uri="{FF2B5EF4-FFF2-40B4-BE49-F238E27FC236}">
                <a16:creationId xmlns:a16="http://schemas.microsoft.com/office/drawing/2014/main" id="{159E0618-AF3A-45DD-83C1-5FDF87DF2355}"/>
              </a:ext>
            </a:extLst>
          </p:cNvPr>
          <p:cNvPicPr>
            <a:picLocks noChangeAspect="1"/>
          </p:cNvPicPr>
          <p:nvPr/>
        </p:nvPicPr>
        <p:blipFill>
          <a:blip r:embed="rId3"/>
          <a:stretch>
            <a:fillRect/>
          </a:stretch>
        </p:blipFill>
        <p:spPr>
          <a:xfrm>
            <a:off x="4708525" y="6225405"/>
            <a:ext cx="3790950" cy="514350"/>
          </a:xfrm>
          <a:prstGeom prst="rect">
            <a:avLst/>
          </a:prstGeom>
        </p:spPr>
      </p:pic>
    </p:spTree>
    <p:extLst>
      <p:ext uri="{BB962C8B-B14F-4D97-AF65-F5344CB8AC3E}">
        <p14:creationId xmlns:p14="http://schemas.microsoft.com/office/powerpoint/2010/main" val="2416664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8640" y="1844799"/>
            <a:ext cx="5318037" cy="3523638"/>
          </a:xfrm>
          <a:prstGeom prst="rect">
            <a:avLst/>
          </a:prstGeom>
        </p:spPr>
      </p:pic>
      <p:sp>
        <p:nvSpPr>
          <p:cNvPr id="4" name="Slide Number Placeholder 3"/>
          <p:cNvSpPr>
            <a:spLocks noGrp="1"/>
          </p:cNvSpPr>
          <p:nvPr>
            <p:ph type="sldNum" sz="quarter" idx="4"/>
          </p:nvPr>
        </p:nvSpPr>
        <p:spPr/>
        <p:txBody>
          <a:bodyPr/>
          <a:lstStyle/>
          <a:p>
            <a:fld id="{9506C671-5819-42FC-A0A7-95251E864081}" type="slidenum">
              <a:rPr lang="en-US" smtClean="0"/>
              <a:t>19</a:t>
            </a:fld>
            <a:endParaRPr lang="en-US" dirty="0"/>
          </a:p>
        </p:txBody>
      </p:sp>
      <p:pic>
        <p:nvPicPr>
          <p:cNvPr id="5" name="Picture 4">
            <a:extLst>
              <a:ext uri="{FF2B5EF4-FFF2-40B4-BE49-F238E27FC236}">
                <a16:creationId xmlns:a16="http://schemas.microsoft.com/office/drawing/2014/main" id="{D00DB81E-8720-4959-AE10-9A0BA92CDC75}"/>
              </a:ext>
            </a:extLst>
          </p:cNvPr>
          <p:cNvPicPr>
            <a:picLocks noChangeAspect="1"/>
          </p:cNvPicPr>
          <p:nvPr/>
        </p:nvPicPr>
        <p:blipFill>
          <a:blip r:embed="rId3"/>
          <a:stretch>
            <a:fillRect/>
          </a:stretch>
        </p:blipFill>
        <p:spPr>
          <a:xfrm>
            <a:off x="4708525" y="6225405"/>
            <a:ext cx="3790950" cy="514350"/>
          </a:xfrm>
          <a:prstGeom prst="rect">
            <a:avLst/>
          </a:prstGeom>
        </p:spPr>
      </p:pic>
      <p:sp>
        <p:nvSpPr>
          <p:cNvPr id="6" name="TextBox 5">
            <a:extLst>
              <a:ext uri="{FF2B5EF4-FFF2-40B4-BE49-F238E27FC236}">
                <a16:creationId xmlns:a16="http://schemas.microsoft.com/office/drawing/2014/main" id="{68AEFEF4-6B39-48F0-B7F0-A7BFCFE90C0D}"/>
              </a:ext>
            </a:extLst>
          </p:cNvPr>
          <p:cNvSpPr txBox="1"/>
          <p:nvPr/>
        </p:nvSpPr>
        <p:spPr>
          <a:xfrm>
            <a:off x="5801360" y="5181600"/>
            <a:ext cx="2648033" cy="923330"/>
          </a:xfrm>
          <a:prstGeom prst="rect">
            <a:avLst/>
          </a:prstGeom>
          <a:noFill/>
        </p:spPr>
        <p:txBody>
          <a:bodyPr wrap="none" rtlCol="0">
            <a:spAutoFit/>
          </a:bodyPr>
          <a:lstStyle/>
          <a:p>
            <a:r>
              <a:rPr lang="en-US" dirty="0">
                <a:hlinkClick r:id="rId4"/>
              </a:rPr>
              <a:t>jreeves@healthinsight.org</a:t>
            </a:r>
            <a:endParaRPr lang="en-US" dirty="0"/>
          </a:p>
          <a:p>
            <a:endParaRPr lang="en-US" dirty="0"/>
          </a:p>
          <a:p>
            <a:r>
              <a:rPr lang="en-US" dirty="0">
                <a:hlinkClick r:id="rId5"/>
              </a:rPr>
              <a:t>vkolar@healthinsight.org</a:t>
            </a:r>
            <a:r>
              <a:rPr lang="en-US" dirty="0"/>
              <a:t> </a:t>
            </a:r>
          </a:p>
        </p:txBody>
      </p:sp>
    </p:spTree>
    <p:extLst>
      <p:ext uri="{BB962C8B-B14F-4D97-AF65-F5344CB8AC3E}">
        <p14:creationId xmlns:p14="http://schemas.microsoft.com/office/powerpoint/2010/main" val="1434312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HealthInsight</a:t>
            </a:r>
          </a:p>
        </p:txBody>
      </p:sp>
      <p:sp>
        <p:nvSpPr>
          <p:cNvPr id="3" name="Content Placeholder 2"/>
          <p:cNvSpPr>
            <a:spLocks noGrp="1"/>
          </p:cNvSpPr>
          <p:nvPr>
            <p:ph idx="1"/>
          </p:nvPr>
        </p:nvSpPr>
        <p:spPr>
          <a:xfrm>
            <a:off x="344383" y="2057401"/>
            <a:ext cx="8431481" cy="2886075"/>
          </a:xfrm>
        </p:spPr>
        <p:txBody>
          <a:bodyPr>
            <a:normAutofit lnSpcReduction="10000"/>
          </a:bodyPr>
          <a:lstStyle/>
          <a:p>
            <a:pPr marL="0" indent="0">
              <a:spcBef>
                <a:spcPts val="450"/>
              </a:spcBef>
              <a:spcAft>
                <a:spcPts val="900"/>
              </a:spcAft>
              <a:buNone/>
            </a:pPr>
            <a:r>
              <a:rPr lang="en-US" dirty="0"/>
              <a:t>Quality Innovation Network-Quality Improvement Organization (QIN-QIO)</a:t>
            </a:r>
          </a:p>
          <a:p>
            <a:pPr marL="0" indent="0">
              <a:spcBef>
                <a:spcPts val="450"/>
              </a:spcBef>
              <a:buNone/>
            </a:pPr>
            <a:r>
              <a:rPr lang="en-US" dirty="0"/>
              <a:t>CMS Quality Strategy:</a:t>
            </a:r>
          </a:p>
          <a:p>
            <a:pPr lvl="1"/>
            <a:r>
              <a:rPr lang="en-US" dirty="0"/>
              <a:t>Eliminating disparities</a:t>
            </a:r>
          </a:p>
          <a:p>
            <a:pPr lvl="1"/>
            <a:r>
              <a:rPr lang="en-US" dirty="0"/>
              <a:t>Strengthening infrastructure and data systems</a:t>
            </a:r>
          </a:p>
          <a:p>
            <a:pPr lvl="1"/>
            <a:r>
              <a:rPr lang="en-US" dirty="0"/>
              <a:t>Enabling innovation</a:t>
            </a:r>
          </a:p>
          <a:p>
            <a:pPr lvl="1"/>
            <a:r>
              <a:rPr lang="en-US" dirty="0"/>
              <a:t>Fostering learning organizations</a:t>
            </a:r>
          </a:p>
        </p:txBody>
      </p:sp>
      <p:sp>
        <p:nvSpPr>
          <p:cNvPr id="4" name="Slide Number Placeholder 3"/>
          <p:cNvSpPr>
            <a:spLocks noGrp="1"/>
          </p:cNvSpPr>
          <p:nvPr>
            <p:ph type="sldNum" sz="quarter" idx="12"/>
          </p:nvPr>
        </p:nvSpPr>
        <p:spPr/>
        <p:txBody>
          <a:bodyPr/>
          <a:lstStyle/>
          <a:p>
            <a:fld id="{9506C671-5819-42FC-A0A7-95251E864081}" type="slidenum">
              <a:rPr lang="en-US" smtClean="0">
                <a:solidFill>
                  <a:prstClr val="black">
                    <a:tint val="75000"/>
                  </a:prstClr>
                </a:solidFill>
              </a:rPr>
              <a:pPr/>
              <a:t>2</a:t>
            </a:fld>
            <a:endParaRPr lang="en-US" dirty="0">
              <a:solidFill>
                <a:prstClr val="black">
                  <a:tint val="75000"/>
                </a:prstClr>
              </a:solidFill>
            </a:endParaRPr>
          </a:p>
        </p:txBody>
      </p:sp>
      <p:sp>
        <p:nvSpPr>
          <p:cNvPr id="5" name="TextBox 4"/>
          <p:cNvSpPr txBox="1"/>
          <p:nvPr/>
        </p:nvSpPr>
        <p:spPr>
          <a:xfrm>
            <a:off x="498764" y="5565226"/>
            <a:ext cx="7045036" cy="415498"/>
          </a:xfrm>
          <a:prstGeom prst="rect">
            <a:avLst/>
          </a:prstGeom>
          <a:noFill/>
        </p:spPr>
        <p:txBody>
          <a:bodyPr wrap="square" rtlCol="0">
            <a:spAutoFit/>
          </a:bodyPr>
          <a:lstStyle/>
          <a:p>
            <a:r>
              <a:rPr lang="en-US" sz="1050" b="1" dirty="0">
                <a:solidFill>
                  <a:prstClr val="black"/>
                </a:solidFill>
              </a:rPr>
              <a:t>Source: </a:t>
            </a:r>
            <a:r>
              <a:rPr lang="en-US" sz="1050" dirty="0">
                <a:solidFill>
                  <a:prstClr val="black"/>
                </a:solidFill>
              </a:rPr>
              <a:t>Quality Improvement Organizations. 2014. About QIN-QIOs, QIO Program Fact Sheet.  Accessed March 20, 2017: </a:t>
            </a:r>
            <a:r>
              <a:rPr lang="en-US" sz="1050" dirty="0">
                <a:solidFill>
                  <a:prstClr val="black"/>
                </a:solidFill>
                <a:hlinkClick r:id="rId3"/>
              </a:rPr>
              <a:t>qioprogram.org/about/why-cms-has-qios</a:t>
            </a:r>
            <a:r>
              <a:rPr lang="en-US" sz="1050" dirty="0">
                <a:solidFill>
                  <a:prstClr val="black"/>
                </a:solidFill>
              </a:rPr>
              <a:t> </a:t>
            </a:r>
          </a:p>
        </p:txBody>
      </p:sp>
      <p:pic>
        <p:nvPicPr>
          <p:cNvPr id="9" name="Picture 8" descr="HealthInsight region: Oregon, Nevada, Utah, and New Mexic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3136" y="2781716"/>
            <a:ext cx="2832264" cy="2472635"/>
          </a:xfrm>
          <a:prstGeom prst="rect">
            <a:avLst/>
          </a:prstGeom>
        </p:spPr>
      </p:pic>
      <p:pic>
        <p:nvPicPr>
          <p:cNvPr id="7" name="Picture 6">
            <a:extLst>
              <a:ext uri="{FF2B5EF4-FFF2-40B4-BE49-F238E27FC236}">
                <a16:creationId xmlns:a16="http://schemas.microsoft.com/office/drawing/2014/main" id="{ADAE9A30-68AD-4CDF-9C76-E7212088CCC9}"/>
              </a:ext>
            </a:extLst>
          </p:cNvPr>
          <p:cNvPicPr>
            <a:picLocks noChangeAspect="1"/>
          </p:cNvPicPr>
          <p:nvPr/>
        </p:nvPicPr>
        <p:blipFill>
          <a:blip r:embed="rId5"/>
          <a:stretch>
            <a:fillRect/>
          </a:stretch>
        </p:blipFill>
        <p:spPr>
          <a:xfrm>
            <a:off x="4708525" y="6225405"/>
            <a:ext cx="3790950" cy="514350"/>
          </a:xfrm>
          <a:prstGeom prst="rect">
            <a:avLst/>
          </a:prstGeom>
        </p:spPr>
      </p:pic>
    </p:spTree>
    <p:extLst>
      <p:ext uri="{BB962C8B-B14F-4D97-AF65-F5344CB8AC3E}">
        <p14:creationId xmlns:p14="http://schemas.microsoft.com/office/powerpoint/2010/main" val="262988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a:t>
            </a:r>
          </a:p>
        </p:txBody>
      </p:sp>
      <p:sp>
        <p:nvSpPr>
          <p:cNvPr id="3" name="Content Placeholder 2"/>
          <p:cNvSpPr>
            <a:spLocks noGrp="1"/>
          </p:cNvSpPr>
          <p:nvPr>
            <p:ph idx="1"/>
          </p:nvPr>
        </p:nvSpPr>
        <p:spPr/>
        <p:txBody>
          <a:bodyPr>
            <a:normAutofit/>
          </a:bodyPr>
          <a:lstStyle/>
          <a:p>
            <a:pPr marL="0" indent="0">
              <a:buNone/>
            </a:pPr>
            <a:r>
              <a:rPr lang="en-US" dirty="0"/>
              <a:t>Antibiotic resistance causes how much financial burden in excess direct healthcare costs annually (data from 2013)?</a:t>
            </a:r>
          </a:p>
          <a:p>
            <a:pPr marL="728663" lvl="1" indent="-385763">
              <a:buFont typeface="+mj-lt"/>
              <a:buAutoNum type="alphaLcPeriod"/>
            </a:pPr>
            <a:r>
              <a:rPr lang="en-US" dirty="0"/>
              <a:t>$500 million</a:t>
            </a:r>
          </a:p>
          <a:p>
            <a:pPr marL="728663" lvl="1" indent="-385763">
              <a:buFont typeface="+mj-lt"/>
              <a:buAutoNum type="alphaLcPeriod"/>
            </a:pPr>
            <a:r>
              <a:rPr lang="en-US" dirty="0"/>
              <a:t>$1 billion</a:t>
            </a:r>
          </a:p>
          <a:p>
            <a:pPr marL="728663" lvl="1" indent="-385763">
              <a:buFont typeface="+mj-lt"/>
              <a:buAutoNum type="alphaLcPeriod"/>
            </a:pPr>
            <a:r>
              <a:rPr lang="en-US" dirty="0"/>
              <a:t>$5 billion</a:t>
            </a:r>
          </a:p>
          <a:p>
            <a:pPr marL="728663" lvl="1" indent="-385763">
              <a:buFont typeface="+mj-lt"/>
              <a:buAutoNum type="alphaLcPeriod"/>
            </a:pPr>
            <a:r>
              <a:rPr lang="en-US" dirty="0"/>
              <a:t>$10 billion</a:t>
            </a:r>
          </a:p>
          <a:p>
            <a:pPr marL="728663" lvl="1" indent="-385763">
              <a:buFont typeface="+mj-lt"/>
              <a:buAutoNum type="alphaLcPeriod"/>
            </a:pPr>
            <a:r>
              <a:rPr lang="en-US" dirty="0"/>
              <a:t>$20 billion</a:t>
            </a:r>
          </a:p>
          <a:p>
            <a:pPr marL="0" indent="0">
              <a:buNone/>
            </a:pPr>
            <a:r>
              <a:rPr lang="en-US" dirty="0"/>
              <a:t>	</a:t>
            </a:r>
          </a:p>
        </p:txBody>
      </p:sp>
      <p:sp>
        <p:nvSpPr>
          <p:cNvPr id="4" name="Slide Number Placeholder 3"/>
          <p:cNvSpPr>
            <a:spLocks noGrp="1"/>
          </p:cNvSpPr>
          <p:nvPr>
            <p:ph type="sldNum" sz="quarter" idx="12"/>
          </p:nvPr>
        </p:nvSpPr>
        <p:spPr/>
        <p:txBody>
          <a:bodyPr/>
          <a:lstStyle/>
          <a:p>
            <a:fld id="{80B30283-B2AB-4D56-A682-78D907A88E2A}" type="slidenum">
              <a:rPr lang="en-US" smtClean="0">
                <a:solidFill>
                  <a:prstClr val="black">
                    <a:tint val="75000"/>
                  </a:prstClr>
                </a:solidFill>
              </a:rPr>
              <a:pPr/>
              <a:t>3</a:t>
            </a:fld>
            <a:endParaRPr lang="en-US" dirty="0">
              <a:solidFill>
                <a:prstClr val="black">
                  <a:tint val="75000"/>
                </a:prstClr>
              </a:solidFill>
            </a:endParaRPr>
          </a:p>
        </p:txBody>
      </p:sp>
      <p:pic>
        <p:nvPicPr>
          <p:cNvPr id="7" name="Picture 6"/>
          <p:cNvPicPr>
            <a:picLocks noChangeAspect="1"/>
          </p:cNvPicPr>
          <p:nvPr/>
        </p:nvPicPr>
        <p:blipFill>
          <a:blip r:embed="rId3"/>
          <a:stretch>
            <a:fillRect/>
          </a:stretch>
        </p:blipFill>
        <p:spPr>
          <a:xfrm>
            <a:off x="581891" y="5457067"/>
            <a:ext cx="6217920" cy="423775"/>
          </a:xfrm>
          <a:prstGeom prst="rect">
            <a:avLst/>
          </a:prstGeom>
        </p:spPr>
      </p:pic>
      <p:pic>
        <p:nvPicPr>
          <p:cNvPr id="6" name="Picture 5">
            <a:extLst>
              <a:ext uri="{FF2B5EF4-FFF2-40B4-BE49-F238E27FC236}">
                <a16:creationId xmlns:a16="http://schemas.microsoft.com/office/drawing/2014/main" id="{2CBE6BC1-3696-4653-A6D7-0AFCB104F365}"/>
              </a:ext>
            </a:extLst>
          </p:cNvPr>
          <p:cNvPicPr>
            <a:picLocks noChangeAspect="1"/>
          </p:cNvPicPr>
          <p:nvPr/>
        </p:nvPicPr>
        <p:blipFill>
          <a:blip r:embed="rId4"/>
          <a:stretch>
            <a:fillRect/>
          </a:stretch>
        </p:blipFill>
        <p:spPr>
          <a:xfrm>
            <a:off x="4708525" y="6225405"/>
            <a:ext cx="3790950" cy="514350"/>
          </a:xfrm>
          <a:prstGeom prst="rect">
            <a:avLst/>
          </a:prstGeom>
        </p:spPr>
      </p:pic>
    </p:spTree>
    <p:extLst>
      <p:ext uri="{BB962C8B-B14F-4D97-AF65-F5344CB8AC3E}">
        <p14:creationId xmlns:p14="http://schemas.microsoft.com/office/powerpoint/2010/main" val="3639305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Life saving antibiotics no longer work as well</a:t>
            </a:r>
            <a:endParaRPr lang="en-US" sz="2400" dirty="0"/>
          </a:p>
          <a:p>
            <a:r>
              <a:rPr lang="en-US" dirty="0"/>
              <a:t>Main reason: 30%-50% overuse and misuse</a:t>
            </a:r>
            <a:endParaRPr lang="en-US" sz="2400" dirty="0"/>
          </a:p>
          <a:p>
            <a:pPr lvl="1"/>
            <a:r>
              <a:rPr lang="en-US" dirty="0"/>
              <a:t>Antibiotics won’t work for colds or flu</a:t>
            </a:r>
          </a:p>
          <a:p>
            <a:pPr lvl="1"/>
            <a:r>
              <a:rPr lang="en-US" dirty="0"/>
              <a:t>They can cause more harm than good</a:t>
            </a:r>
          </a:p>
          <a:p>
            <a:pPr lvl="2"/>
            <a:r>
              <a:rPr lang="en-US" dirty="0"/>
              <a:t>Most common reason for child emergency visits for adverse drug events (20%)</a:t>
            </a:r>
          </a:p>
          <a:p>
            <a:pPr lvl="2"/>
            <a:r>
              <a:rPr lang="en-US" dirty="0"/>
              <a:t>Kill healthy gut bacteria allowing C. difficile overgrowth</a:t>
            </a:r>
          </a:p>
          <a:p>
            <a:pPr lvl="1"/>
            <a:r>
              <a:rPr lang="en-US" dirty="0"/>
              <a:t>Misdiagnosis of infections is common</a:t>
            </a:r>
          </a:p>
          <a:p>
            <a:r>
              <a:rPr lang="en-US" dirty="0"/>
              <a:t>Use only for sensitive bacterial infections	</a:t>
            </a:r>
          </a:p>
          <a:p>
            <a:pPr lvl="1"/>
            <a:endParaRPr lang="en-US" dirty="0"/>
          </a:p>
          <a:p>
            <a:pPr lvl="2"/>
            <a:endParaRPr lang="en-US" dirty="0"/>
          </a:p>
        </p:txBody>
      </p:sp>
      <p:sp>
        <p:nvSpPr>
          <p:cNvPr id="3" name="Title 2"/>
          <p:cNvSpPr>
            <a:spLocks noGrp="1"/>
          </p:cNvSpPr>
          <p:nvPr>
            <p:ph type="title"/>
          </p:nvPr>
        </p:nvSpPr>
        <p:spPr/>
        <p:txBody>
          <a:bodyPr/>
          <a:lstStyle/>
          <a:p>
            <a:r>
              <a:rPr lang="en-US" dirty="0"/>
              <a:t>About Antibiotic Use and Resistance</a:t>
            </a:r>
          </a:p>
        </p:txBody>
      </p:sp>
      <p:sp>
        <p:nvSpPr>
          <p:cNvPr id="5" name="Slide Number Placeholder 4"/>
          <p:cNvSpPr>
            <a:spLocks noGrp="1"/>
          </p:cNvSpPr>
          <p:nvPr>
            <p:ph type="sldNum" sz="quarter" idx="4"/>
          </p:nvPr>
        </p:nvSpPr>
        <p:spPr/>
        <p:txBody>
          <a:bodyPr/>
          <a:lstStyle/>
          <a:p>
            <a:fld id="{9506C671-5819-42FC-A0A7-95251E864081}" type="slidenum">
              <a:rPr lang="en-US" smtClean="0"/>
              <a:t>4</a:t>
            </a:fld>
            <a:endParaRPr lang="en-US" dirty="0"/>
          </a:p>
        </p:txBody>
      </p:sp>
      <p:pic>
        <p:nvPicPr>
          <p:cNvPr id="6" name="Picture 5">
            <a:extLst>
              <a:ext uri="{FF2B5EF4-FFF2-40B4-BE49-F238E27FC236}">
                <a16:creationId xmlns:a16="http://schemas.microsoft.com/office/drawing/2014/main" id="{E71B96C9-16D3-4688-B7AA-F2342BD2908A}"/>
              </a:ext>
            </a:extLst>
          </p:cNvPr>
          <p:cNvPicPr>
            <a:picLocks noChangeAspect="1"/>
          </p:cNvPicPr>
          <p:nvPr/>
        </p:nvPicPr>
        <p:blipFill>
          <a:blip r:embed="rId3"/>
          <a:stretch>
            <a:fillRect/>
          </a:stretch>
        </p:blipFill>
        <p:spPr>
          <a:xfrm>
            <a:off x="4572000" y="6215245"/>
            <a:ext cx="3790950" cy="514350"/>
          </a:xfrm>
          <a:prstGeom prst="rect">
            <a:avLst/>
          </a:prstGeom>
        </p:spPr>
      </p:pic>
    </p:spTree>
    <p:extLst>
      <p:ext uri="{BB962C8B-B14F-4D97-AF65-F5344CB8AC3E}">
        <p14:creationId xmlns:p14="http://schemas.microsoft.com/office/powerpoint/2010/main" val="2073931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Antibiotic Expenditures in United States </a:t>
            </a:r>
            <a:br>
              <a:rPr lang="en-US" dirty="0"/>
            </a:br>
            <a:r>
              <a:rPr lang="en-US" dirty="0"/>
              <a:t>by Treatment Setting</a:t>
            </a:r>
          </a:p>
        </p:txBody>
      </p:sp>
      <p:sp>
        <p:nvSpPr>
          <p:cNvPr id="3" name="Text Placeholder 2"/>
          <p:cNvSpPr>
            <a:spLocks noGrp="1"/>
          </p:cNvSpPr>
          <p:nvPr>
            <p:ph idx="1"/>
          </p:nvPr>
        </p:nvSpPr>
        <p:spPr/>
        <p:txBody>
          <a:bodyPr>
            <a:normAutofit lnSpcReduction="10000"/>
          </a:bodyPr>
          <a:lstStyle/>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endParaRPr lang="en-US" sz="825" dirty="0"/>
          </a:p>
          <a:p>
            <a:pPr marL="0" indent="0">
              <a:spcBef>
                <a:spcPts val="0"/>
              </a:spcBef>
              <a:buNone/>
            </a:pPr>
            <a:r>
              <a:rPr lang="en-US" sz="825" dirty="0"/>
              <a:t>Suda et al. J Antimicrob Chemother 2013; 68: 715–718 </a:t>
            </a:r>
          </a:p>
          <a:p>
            <a:pPr marL="0" indent="0">
              <a:spcBef>
                <a:spcPts val="0"/>
              </a:spcBef>
              <a:buNone/>
            </a:pPr>
            <a:r>
              <a:rPr lang="en-US" sz="825" u="sng" dirty="0">
                <a:solidFill>
                  <a:schemeClr val="tx1"/>
                </a:solidFill>
                <a:hlinkClick r:id="rId3"/>
              </a:rPr>
              <a:t>https://www.gov.uk/government/uploads/system/uploads/attachment_data/file/362374/ESPAUR_Report_2014__3_.pdf</a:t>
            </a:r>
            <a:r>
              <a:rPr lang="en-US" sz="825" dirty="0">
                <a:solidFill>
                  <a:schemeClr val="tx1"/>
                </a:solidFill>
              </a:rPr>
              <a:t>.  </a:t>
            </a:r>
            <a:r>
              <a:rPr lang="en-US" sz="825" u="sng" dirty="0">
                <a:solidFill>
                  <a:schemeClr val="tx1"/>
                </a:solidFill>
                <a:hlinkClick r:id="rId4"/>
              </a:rPr>
              <a:t>https://www.folkhalsomyndigheten.se/pagefiles/20281/Swedres-Svarm-2014-14027.pdf</a:t>
            </a:r>
            <a:r>
              <a:rPr lang="en-US" sz="825" dirty="0">
                <a:solidFill>
                  <a:schemeClr val="tx1"/>
                </a:solidFill>
              </a:rPr>
              <a:t>.</a:t>
            </a:r>
          </a:p>
          <a:p>
            <a:pPr marL="0" indent="0">
              <a:buNone/>
            </a:pPr>
            <a:endParaRPr lang="en-US" sz="825" dirty="0"/>
          </a:p>
        </p:txBody>
      </p:sp>
      <p:sp>
        <p:nvSpPr>
          <p:cNvPr id="5" name="Rectangle 4"/>
          <p:cNvSpPr/>
          <p:nvPr/>
        </p:nvSpPr>
        <p:spPr>
          <a:xfrm>
            <a:off x="1771120" y="5429253"/>
            <a:ext cx="3600983" cy="207749"/>
          </a:xfrm>
          <a:prstGeom prst="rect">
            <a:avLst/>
          </a:prstGeom>
        </p:spPr>
        <p:txBody>
          <a:bodyPr wrap="square">
            <a:spAutoFit/>
          </a:bodyPr>
          <a:lstStyle/>
          <a:p>
            <a:endParaRPr lang="en-US" sz="750" dirty="0">
              <a:solidFill>
                <a:srgbClr val="0F56DC"/>
              </a:solidFill>
              <a:latin typeface="Myriad Pro" pitchFamily="34" charset="0"/>
            </a:endParaRPr>
          </a:p>
        </p:txBody>
      </p:sp>
      <p:sp>
        <p:nvSpPr>
          <p:cNvPr id="6" name="TextBox 5"/>
          <p:cNvSpPr txBox="1"/>
          <p:nvPr/>
        </p:nvSpPr>
        <p:spPr>
          <a:xfrm>
            <a:off x="4096987" y="5006694"/>
            <a:ext cx="3405049" cy="584775"/>
          </a:xfrm>
          <a:prstGeom prst="rect">
            <a:avLst/>
          </a:prstGeom>
          <a:noFill/>
          <a:ln>
            <a:solidFill>
              <a:srgbClr val="FF0000"/>
            </a:solidFill>
          </a:ln>
        </p:spPr>
        <p:txBody>
          <a:bodyPr wrap="square" rtlCol="0">
            <a:spAutoFit/>
          </a:bodyPr>
          <a:lstStyle/>
          <a:p>
            <a:pPr algn="ctr"/>
            <a:r>
              <a:rPr lang="en-US" sz="1600" dirty="0">
                <a:solidFill>
                  <a:srgbClr val="0F56DC"/>
                </a:solidFill>
                <a:latin typeface="Calibri" panose="020F0502020204030204" pitchFamily="34" charset="0"/>
              </a:rPr>
              <a:t>Estimated 80-90% of antibiotic use occurring in outpatient setting</a:t>
            </a:r>
          </a:p>
        </p:txBody>
      </p:sp>
      <p:cxnSp>
        <p:nvCxnSpPr>
          <p:cNvPr id="8" name="Straight Arrow Connector 7"/>
          <p:cNvCxnSpPr/>
          <p:nvPr/>
        </p:nvCxnSpPr>
        <p:spPr>
          <a:xfrm>
            <a:off x="4743451" y="4489130"/>
            <a:ext cx="487973" cy="4389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5"/>
          <a:srcRect b="10975"/>
          <a:stretch/>
        </p:blipFill>
        <p:spPr>
          <a:xfrm>
            <a:off x="950026" y="1572856"/>
            <a:ext cx="6898347" cy="3129773"/>
          </a:xfrm>
          <a:prstGeom prst="rect">
            <a:avLst/>
          </a:prstGeom>
        </p:spPr>
      </p:pic>
      <p:sp>
        <p:nvSpPr>
          <p:cNvPr id="10" name="Slide Number Placeholder 9"/>
          <p:cNvSpPr>
            <a:spLocks noGrp="1"/>
          </p:cNvSpPr>
          <p:nvPr>
            <p:ph type="sldNum" sz="quarter" idx="12"/>
          </p:nvPr>
        </p:nvSpPr>
        <p:spPr/>
        <p:txBody>
          <a:bodyPr/>
          <a:lstStyle/>
          <a:p>
            <a:fld id="{80B30283-B2AB-4D56-A682-78D907A88E2A}" type="slidenum">
              <a:rPr lang="en-US" smtClean="0">
                <a:solidFill>
                  <a:prstClr val="black">
                    <a:tint val="75000"/>
                  </a:prstClr>
                </a:solidFill>
              </a:rPr>
              <a:pPr/>
              <a:t>5</a:t>
            </a:fld>
            <a:endParaRPr lang="en-US" dirty="0">
              <a:solidFill>
                <a:prstClr val="black">
                  <a:tint val="75000"/>
                </a:prstClr>
              </a:solidFill>
            </a:endParaRPr>
          </a:p>
        </p:txBody>
      </p:sp>
      <p:pic>
        <p:nvPicPr>
          <p:cNvPr id="11" name="Picture 10">
            <a:extLst>
              <a:ext uri="{FF2B5EF4-FFF2-40B4-BE49-F238E27FC236}">
                <a16:creationId xmlns:a16="http://schemas.microsoft.com/office/drawing/2014/main" id="{721A824F-E684-453C-8E80-8BD9487C9974}"/>
              </a:ext>
            </a:extLst>
          </p:cNvPr>
          <p:cNvPicPr>
            <a:picLocks noChangeAspect="1"/>
          </p:cNvPicPr>
          <p:nvPr/>
        </p:nvPicPr>
        <p:blipFill>
          <a:blip r:embed="rId6"/>
          <a:stretch>
            <a:fillRect/>
          </a:stretch>
        </p:blipFill>
        <p:spPr>
          <a:xfrm>
            <a:off x="4708525" y="6225405"/>
            <a:ext cx="3790950" cy="514350"/>
          </a:xfrm>
          <a:prstGeom prst="rect">
            <a:avLst/>
          </a:prstGeom>
        </p:spPr>
      </p:pic>
    </p:spTree>
    <p:extLst>
      <p:ext uri="{BB962C8B-B14F-4D97-AF65-F5344CB8AC3E}">
        <p14:creationId xmlns:p14="http://schemas.microsoft.com/office/powerpoint/2010/main" val="209836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Polling Question</a:t>
            </a:r>
          </a:p>
        </p:txBody>
      </p:sp>
      <p:sp>
        <p:nvSpPr>
          <p:cNvPr id="4" name="Slide Number Placeholder 3"/>
          <p:cNvSpPr>
            <a:spLocks noGrp="1"/>
          </p:cNvSpPr>
          <p:nvPr>
            <p:ph type="sldNum" sz="quarter" idx="12"/>
          </p:nvPr>
        </p:nvSpPr>
        <p:spPr/>
        <p:txBody>
          <a:bodyPr/>
          <a:lstStyle/>
          <a:p>
            <a:fld id="{80B30283-B2AB-4D56-A682-78D907A88E2A}" type="slidenum">
              <a:rPr lang="en-US" smtClean="0">
                <a:solidFill>
                  <a:prstClr val="black">
                    <a:tint val="75000"/>
                  </a:prstClr>
                </a:solidFill>
              </a:rPr>
              <a:pPr/>
              <a:t>6</a:t>
            </a:fld>
            <a:endParaRPr lang="en-US">
              <a:solidFill>
                <a:prstClr val="black">
                  <a:tint val="75000"/>
                </a:prstClr>
              </a:solidFill>
            </a:endParaRPr>
          </a:p>
        </p:txBody>
      </p:sp>
      <p:sp>
        <p:nvSpPr>
          <p:cNvPr id="3" name="Content Placeholder 2"/>
          <p:cNvSpPr>
            <a:spLocks noGrp="1"/>
          </p:cNvSpPr>
          <p:nvPr>
            <p:ph idx="1"/>
          </p:nvPr>
        </p:nvSpPr>
        <p:spPr/>
        <p:txBody>
          <a:bodyPr>
            <a:normAutofit/>
          </a:bodyPr>
          <a:lstStyle/>
          <a:p>
            <a:pPr marL="0" indent="0">
              <a:buNone/>
            </a:pPr>
            <a:r>
              <a:rPr lang="en-US" dirty="0"/>
              <a:t>What percentage of antibiotics prescribed in 2011–2012 in outpatient settings (clinician offices and emergency departments) were found to be unnecessary prescriptions?</a:t>
            </a:r>
          </a:p>
          <a:p>
            <a:pPr marL="728663" lvl="1" indent="-385763">
              <a:buFont typeface="+mj-lt"/>
              <a:buAutoNum type="alphaLcPeriod"/>
            </a:pPr>
            <a:r>
              <a:rPr lang="en-US" dirty="0"/>
              <a:t>3%</a:t>
            </a:r>
          </a:p>
          <a:p>
            <a:pPr marL="728663" lvl="1" indent="-385763">
              <a:buFont typeface="+mj-lt"/>
              <a:buAutoNum type="alphaLcPeriod"/>
            </a:pPr>
            <a:r>
              <a:rPr lang="en-US" dirty="0"/>
              <a:t>5%</a:t>
            </a:r>
          </a:p>
          <a:p>
            <a:pPr marL="728663" lvl="1" indent="-385763">
              <a:buFont typeface="+mj-lt"/>
              <a:buAutoNum type="alphaLcPeriod"/>
            </a:pPr>
            <a:r>
              <a:rPr lang="en-US" dirty="0"/>
              <a:t>10%</a:t>
            </a:r>
          </a:p>
          <a:p>
            <a:pPr marL="728663" lvl="1" indent="-385763">
              <a:buFont typeface="+mj-lt"/>
              <a:buAutoNum type="alphaLcPeriod"/>
            </a:pPr>
            <a:r>
              <a:rPr lang="en-US" dirty="0"/>
              <a:t>20%</a:t>
            </a:r>
          </a:p>
          <a:p>
            <a:pPr marL="728663" lvl="1" indent="-385763">
              <a:buFont typeface="+mj-lt"/>
              <a:buAutoNum type="alphaLcPeriod"/>
            </a:pPr>
            <a:r>
              <a:rPr lang="en-US" dirty="0"/>
              <a:t>30%</a:t>
            </a:r>
          </a:p>
        </p:txBody>
      </p:sp>
      <p:pic>
        <p:nvPicPr>
          <p:cNvPr id="7" name="Picture 6"/>
          <p:cNvPicPr>
            <a:picLocks noChangeAspect="1"/>
          </p:cNvPicPr>
          <p:nvPr/>
        </p:nvPicPr>
        <p:blipFill>
          <a:blip r:embed="rId3"/>
          <a:stretch>
            <a:fillRect/>
          </a:stretch>
        </p:blipFill>
        <p:spPr>
          <a:xfrm>
            <a:off x="3086100" y="5419856"/>
            <a:ext cx="3634740" cy="478500"/>
          </a:xfrm>
          <a:prstGeom prst="rect">
            <a:avLst/>
          </a:prstGeom>
        </p:spPr>
      </p:pic>
      <p:pic>
        <p:nvPicPr>
          <p:cNvPr id="6" name="Picture 5">
            <a:extLst>
              <a:ext uri="{FF2B5EF4-FFF2-40B4-BE49-F238E27FC236}">
                <a16:creationId xmlns:a16="http://schemas.microsoft.com/office/drawing/2014/main" id="{81371CCB-97E4-4E0F-AA08-FD3393C65753}"/>
              </a:ext>
            </a:extLst>
          </p:cNvPr>
          <p:cNvPicPr>
            <a:picLocks noChangeAspect="1"/>
          </p:cNvPicPr>
          <p:nvPr/>
        </p:nvPicPr>
        <p:blipFill>
          <a:blip r:embed="rId4"/>
          <a:stretch>
            <a:fillRect/>
          </a:stretch>
        </p:blipFill>
        <p:spPr>
          <a:xfrm>
            <a:off x="4708525" y="6225405"/>
            <a:ext cx="3790950" cy="514350"/>
          </a:xfrm>
          <a:prstGeom prst="rect">
            <a:avLst/>
          </a:prstGeom>
        </p:spPr>
      </p:pic>
    </p:spTree>
    <p:extLst>
      <p:ext uri="{BB962C8B-B14F-4D97-AF65-F5344CB8AC3E}">
        <p14:creationId xmlns:p14="http://schemas.microsoft.com/office/powerpoint/2010/main" val="328983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52600"/>
            <a:ext cx="3886200" cy="2565400"/>
          </a:xfrm>
        </p:spPr>
        <p:txBody>
          <a:bodyPr>
            <a:normAutofit/>
          </a:bodyPr>
          <a:lstStyle/>
          <a:p>
            <a:r>
              <a:rPr lang="en-US" sz="2800" dirty="0">
                <a:latin typeface="Calibri" panose="020F0502020204030204" pitchFamily="34" charset="0"/>
              </a:rPr>
              <a:t>Chest Cold (Bronchitis)</a:t>
            </a:r>
          </a:p>
          <a:p>
            <a:r>
              <a:rPr lang="en-US" sz="2800" dirty="0">
                <a:latin typeface="Calibri" panose="020F0502020204030204" pitchFamily="34" charset="0"/>
              </a:rPr>
              <a:t>Common Cold (Runny Nose)</a:t>
            </a:r>
          </a:p>
          <a:p>
            <a:r>
              <a:rPr lang="en-US" sz="2800" dirty="0">
                <a:latin typeface="Calibri" panose="020F0502020204030204" pitchFamily="34" charset="0"/>
              </a:rPr>
              <a:t>Ear Infection</a:t>
            </a:r>
          </a:p>
          <a:p>
            <a:r>
              <a:rPr lang="en-US" sz="2800" dirty="0">
                <a:latin typeface="Calibri" panose="020F0502020204030204" pitchFamily="34" charset="0"/>
              </a:rPr>
              <a:t>Flu (Influenza)</a:t>
            </a:r>
          </a:p>
        </p:txBody>
      </p:sp>
      <p:sp>
        <p:nvSpPr>
          <p:cNvPr id="4" name="Content Placeholder 3"/>
          <p:cNvSpPr>
            <a:spLocks noGrp="1"/>
          </p:cNvSpPr>
          <p:nvPr>
            <p:ph sz="half" idx="2"/>
          </p:nvPr>
        </p:nvSpPr>
        <p:spPr>
          <a:xfrm>
            <a:off x="4648200" y="1752600"/>
            <a:ext cx="4267200" cy="2565400"/>
          </a:xfrm>
        </p:spPr>
        <p:txBody>
          <a:bodyPr/>
          <a:lstStyle/>
          <a:p>
            <a:r>
              <a:rPr lang="en-US" sz="2800" dirty="0">
                <a:latin typeface="Calibri" panose="020F0502020204030204" pitchFamily="34" charset="0"/>
              </a:rPr>
              <a:t>Sinus Infection</a:t>
            </a:r>
          </a:p>
          <a:p>
            <a:r>
              <a:rPr lang="en-US" sz="2800" dirty="0">
                <a:latin typeface="Calibri" panose="020F0502020204030204" pitchFamily="34" charset="0"/>
              </a:rPr>
              <a:t>Sore Throat</a:t>
            </a:r>
          </a:p>
          <a:p>
            <a:r>
              <a:rPr lang="en-US" sz="2800" dirty="0">
                <a:latin typeface="Calibri" panose="020F0502020204030204" pitchFamily="34" charset="0"/>
              </a:rPr>
              <a:t>Urinary Tract Infection</a:t>
            </a:r>
            <a:endParaRPr lang="en-US" sz="3200" dirty="0">
              <a:latin typeface="Calibri" panose="020F0502020204030204" pitchFamily="34" charset="0"/>
            </a:endParaRPr>
          </a:p>
        </p:txBody>
      </p:sp>
      <p:sp>
        <p:nvSpPr>
          <p:cNvPr id="5" name="Title 4"/>
          <p:cNvSpPr>
            <a:spLocks noGrp="1"/>
          </p:cNvSpPr>
          <p:nvPr>
            <p:ph type="title"/>
          </p:nvPr>
        </p:nvSpPr>
        <p:spPr/>
        <p:txBody>
          <a:bodyPr/>
          <a:lstStyle/>
          <a:p>
            <a:r>
              <a:rPr lang="en-US" dirty="0"/>
              <a:t>About Common Illnesses</a:t>
            </a:r>
            <a:br>
              <a:rPr lang="en-US" dirty="0"/>
            </a:br>
            <a:r>
              <a:rPr lang="en-US" dirty="0"/>
              <a:t>And Symptom Relief</a:t>
            </a:r>
          </a:p>
        </p:txBody>
      </p:sp>
      <p:sp>
        <p:nvSpPr>
          <p:cNvPr id="2" name="Slide Number Placeholder 1"/>
          <p:cNvSpPr>
            <a:spLocks noGrp="1"/>
          </p:cNvSpPr>
          <p:nvPr>
            <p:ph type="sldNum" sz="quarter" idx="4"/>
          </p:nvPr>
        </p:nvSpPr>
        <p:spPr/>
        <p:txBody>
          <a:bodyPr/>
          <a:lstStyle/>
          <a:p>
            <a:fld id="{9506C671-5819-42FC-A0A7-95251E864081}" type="slidenum">
              <a:rPr lang="en-US" smtClean="0"/>
              <a:t>7</a:t>
            </a:fld>
            <a:endParaRPr lang="en-US" dirty="0"/>
          </a:p>
        </p:txBody>
      </p:sp>
      <p:pic>
        <p:nvPicPr>
          <p:cNvPr id="6" name="Picture 5">
            <a:extLst>
              <a:ext uri="{FF2B5EF4-FFF2-40B4-BE49-F238E27FC236}">
                <a16:creationId xmlns:a16="http://schemas.microsoft.com/office/drawing/2014/main" id="{7CA291D1-96AA-43C7-92D6-2E9A5090AD55}"/>
              </a:ext>
            </a:extLst>
          </p:cNvPr>
          <p:cNvPicPr>
            <a:picLocks noChangeAspect="1"/>
          </p:cNvPicPr>
          <p:nvPr/>
        </p:nvPicPr>
        <p:blipFill>
          <a:blip r:embed="rId3"/>
          <a:stretch>
            <a:fillRect/>
          </a:stretch>
        </p:blipFill>
        <p:spPr>
          <a:xfrm>
            <a:off x="4708525" y="6225405"/>
            <a:ext cx="3790950" cy="514350"/>
          </a:xfrm>
          <a:prstGeom prst="rect">
            <a:avLst/>
          </a:prstGeom>
        </p:spPr>
      </p:pic>
      <p:sp>
        <p:nvSpPr>
          <p:cNvPr id="7" name="TextBox 6">
            <a:extLst>
              <a:ext uri="{FF2B5EF4-FFF2-40B4-BE49-F238E27FC236}">
                <a16:creationId xmlns:a16="http://schemas.microsoft.com/office/drawing/2014/main" id="{A510CA34-7707-4FDC-BD4C-44FC7386298E}"/>
              </a:ext>
            </a:extLst>
          </p:cNvPr>
          <p:cNvSpPr txBox="1"/>
          <p:nvPr/>
        </p:nvSpPr>
        <p:spPr>
          <a:xfrm>
            <a:off x="1378627" y="4786590"/>
            <a:ext cx="6834050" cy="923330"/>
          </a:xfrm>
          <a:prstGeom prst="rect">
            <a:avLst/>
          </a:prstGeom>
          <a:noFill/>
        </p:spPr>
        <p:txBody>
          <a:bodyPr wrap="none" rtlCol="0">
            <a:spAutoFit/>
          </a:bodyPr>
          <a:lstStyle/>
          <a:p>
            <a:r>
              <a:rPr lang="en-US" i="1" dirty="0"/>
              <a:t>“Patient satisfaction with care for acute bronchitis depends most on </a:t>
            </a:r>
          </a:p>
          <a:p>
            <a:r>
              <a:rPr lang="en-US" i="1" dirty="0"/>
              <a:t>physician–patient communication rather than on antibiotic treatment.”</a:t>
            </a:r>
          </a:p>
          <a:p>
            <a:r>
              <a:rPr lang="en-US" i="1" dirty="0"/>
              <a:t>From: Annals of Internal Medicine, 2001</a:t>
            </a:r>
            <a:endParaRPr lang="en-US" dirty="0"/>
          </a:p>
        </p:txBody>
      </p:sp>
    </p:spTree>
    <p:extLst>
      <p:ext uri="{BB962C8B-B14F-4D97-AF65-F5344CB8AC3E}">
        <p14:creationId xmlns:p14="http://schemas.microsoft.com/office/powerpoint/2010/main" val="306640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Diagnoses Leading to Antibiotics — </a:t>
            </a:r>
            <a:br>
              <a:rPr lang="en-US" dirty="0"/>
            </a:br>
            <a:r>
              <a:rPr lang="en-US" dirty="0"/>
              <a:t>United States, 2010–2011</a:t>
            </a:r>
          </a:p>
        </p:txBody>
      </p:sp>
      <p:sp>
        <p:nvSpPr>
          <p:cNvPr id="6" name="Content Placeholder 5"/>
          <p:cNvSpPr>
            <a:spLocks noGrp="1"/>
          </p:cNvSpPr>
          <p:nvPr>
            <p:ph idx="1"/>
          </p:nvPr>
        </p:nvSpPr>
        <p:spPr>
          <a:xfrm>
            <a:off x="269875" y="1662372"/>
            <a:ext cx="8229600" cy="4525963"/>
          </a:xfrm>
        </p:spPr>
        <p:txBody>
          <a:bodyPr/>
          <a:lstStyle/>
          <a:p>
            <a:pPr marL="0" indent="0">
              <a:buNone/>
            </a:pPr>
            <a:endParaRPr lang="en-US" dirty="0"/>
          </a:p>
        </p:txBody>
      </p:sp>
      <p:pic>
        <p:nvPicPr>
          <p:cNvPr id="3" name="Picture 2"/>
          <p:cNvPicPr>
            <a:picLocks noChangeAspect="1"/>
          </p:cNvPicPr>
          <p:nvPr/>
        </p:nvPicPr>
        <p:blipFill>
          <a:blip r:embed="rId3"/>
          <a:stretch>
            <a:fillRect/>
          </a:stretch>
        </p:blipFill>
        <p:spPr>
          <a:xfrm>
            <a:off x="-204221" y="1371410"/>
            <a:ext cx="7855377" cy="4426079"/>
          </a:xfrm>
          <a:prstGeom prst="rect">
            <a:avLst/>
          </a:prstGeom>
        </p:spPr>
      </p:pic>
      <p:sp>
        <p:nvSpPr>
          <p:cNvPr id="4" name="Oval 3"/>
          <p:cNvSpPr/>
          <p:nvPr/>
        </p:nvSpPr>
        <p:spPr>
          <a:xfrm>
            <a:off x="2315347" y="5461378"/>
            <a:ext cx="1451610" cy="3453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C000"/>
              </a:solidFill>
            </a:endParaRPr>
          </a:p>
        </p:txBody>
      </p:sp>
      <p:sp>
        <p:nvSpPr>
          <p:cNvPr id="5" name="Oval 4"/>
          <p:cNvSpPr/>
          <p:nvPr/>
        </p:nvSpPr>
        <p:spPr>
          <a:xfrm>
            <a:off x="4609071" y="5489181"/>
            <a:ext cx="1451610" cy="3453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C000"/>
              </a:solidFill>
            </a:endParaRPr>
          </a:p>
        </p:txBody>
      </p:sp>
      <p:sp>
        <p:nvSpPr>
          <p:cNvPr id="7" name="Slide Number Placeholder 6"/>
          <p:cNvSpPr>
            <a:spLocks noGrp="1"/>
          </p:cNvSpPr>
          <p:nvPr>
            <p:ph type="sldNum" sz="quarter" idx="12"/>
          </p:nvPr>
        </p:nvSpPr>
        <p:spPr/>
        <p:txBody>
          <a:bodyPr/>
          <a:lstStyle/>
          <a:p>
            <a:fld id="{80B30283-B2AB-4D56-A682-78D907A88E2A}" type="slidenum">
              <a:rPr lang="en-US" smtClean="0">
                <a:solidFill>
                  <a:prstClr val="black">
                    <a:tint val="75000"/>
                  </a:prstClr>
                </a:solidFill>
              </a:rPr>
              <a:pPr/>
              <a:t>8</a:t>
            </a:fld>
            <a:endParaRPr lang="en-US">
              <a:solidFill>
                <a:prstClr val="black">
                  <a:tint val="75000"/>
                </a:prstClr>
              </a:solidFill>
            </a:endParaRPr>
          </a:p>
        </p:txBody>
      </p:sp>
      <p:pic>
        <p:nvPicPr>
          <p:cNvPr id="8" name="Picture 7">
            <a:extLst>
              <a:ext uri="{FF2B5EF4-FFF2-40B4-BE49-F238E27FC236}">
                <a16:creationId xmlns:a16="http://schemas.microsoft.com/office/drawing/2014/main" id="{FB83F199-DACF-4956-9EE5-27C03DA5D113}"/>
              </a:ext>
            </a:extLst>
          </p:cNvPr>
          <p:cNvPicPr>
            <a:picLocks noChangeAspect="1"/>
          </p:cNvPicPr>
          <p:nvPr/>
        </p:nvPicPr>
        <p:blipFill>
          <a:blip r:embed="rId4"/>
          <a:stretch>
            <a:fillRect/>
          </a:stretch>
        </p:blipFill>
        <p:spPr>
          <a:xfrm>
            <a:off x="4708525" y="6225405"/>
            <a:ext cx="3790950" cy="514350"/>
          </a:xfrm>
          <a:prstGeom prst="rect">
            <a:avLst/>
          </a:prstGeom>
        </p:spPr>
      </p:pic>
    </p:spTree>
    <p:extLst>
      <p:ext uri="{BB962C8B-B14F-4D97-AF65-F5344CB8AC3E}">
        <p14:creationId xmlns:p14="http://schemas.microsoft.com/office/powerpoint/2010/main" val="240743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National Targets: </a:t>
            </a:r>
            <a:br>
              <a:rPr lang="en-US" dirty="0"/>
            </a:br>
            <a:r>
              <a:rPr lang="en-US" dirty="0"/>
              <a:t>Outpatient Antibiotic Prescribing</a:t>
            </a:r>
          </a:p>
        </p:txBody>
      </p:sp>
      <p:pic>
        <p:nvPicPr>
          <p:cNvPr id="6" name="Picture 5"/>
          <p:cNvPicPr>
            <a:picLocks noChangeAspect="1"/>
          </p:cNvPicPr>
          <p:nvPr/>
        </p:nvPicPr>
        <p:blipFill>
          <a:blip r:embed="rId3"/>
          <a:stretch>
            <a:fillRect/>
          </a:stretch>
        </p:blipFill>
        <p:spPr>
          <a:xfrm>
            <a:off x="195240" y="1733797"/>
            <a:ext cx="3108933" cy="3149178"/>
          </a:xfrm>
          <a:prstGeom prst="rect">
            <a:avLst/>
          </a:prstGeom>
        </p:spPr>
      </p:pic>
      <p:sp>
        <p:nvSpPr>
          <p:cNvPr id="10" name="TextBox 9"/>
          <p:cNvSpPr txBox="1"/>
          <p:nvPr/>
        </p:nvSpPr>
        <p:spPr>
          <a:xfrm>
            <a:off x="275687" y="4928949"/>
            <a:ext cx="2948037" cy="584775"/>
          </a:xfrm>
          <a:prstGeom prst="rect">
            <a:avLst/>
          </a:prstGeom>
          <a:noFill/>
        </p:spPr>
        <p:txBody>
          <a:bodyPr wrap="square" rtlCol="0">
            <a:spAutoFit/>
          </a:bodyPr>
          <a:lstStyle/>
          <a:p>
            <a:pPr algn="ctr"/>
            <a:r>
              <a:rPr lang="en-US" sz="1600" b="1" dirty="0">
                <a:solidFill>
                  <a:srgbClr val="075572"/>
                </a:solidFill>
                <a:latin typeface="Calibri" panose="020F0502020204030204" pitchFamily="34" charset="0"/>
              </a:rPr>
              <a:t>47 million unnecessary antibiotic prescriptions per year</a:t>
            </a:r>
          </a:p>
        </p:txBody>
      </p:sp>
      <p:pic>
        <p:nvPicPr>
          <p:cNvPr id="11" name="Picture 10"/>
          <p:cNvPicPr>
            <a:picLocks noChangeAspect="1"/>
          </p:cNvPicPr>
          <p:nvPr/>
        </p:nvPicPr>
        <p:blipFill rotWithShape="1">
          <a:blip r:embed="rId4"/>
          <a:srcRect b="37635"/>
          <a:stretch/>
        </p:blipFill>
        <p:spPr>
          <a:xfrm>
            <a:off x="3535286" y="4586947"/>
            <a:ext cx="5343895" cy="1053831"/>
          </a:xfrm>
          <a:prstGeom prst="rect">
            <a:avLst/>
          </a:prstGeom>
        </p:spPr>
      </p:pic>
      <p:sp>
        <p:nvSpPr>
          <p:cNvPr id="14" name="TextBox 13"/>
          <p:cNvSpPr txBox="1"/>
          <p:nvPr/>
        </p:nvSpPr>
        <p:spPr>
          <a:xfrm>
            <a:off x="457200" y="5686752"/>
            <a:ext cx="8229600" cy="461665"/>
          </a:xfrm>
          <a:prstGeom prst="rect">
            <a:avLst/>
          </a:prstGeom>
          <a:noFill/>
        </p:spPr>
        <p:txBody>
          <a:bodyPr wrap="square" rtlCol="0">
            <a:spAutoFit/>
          </a:bodyPr>
          <a:lstStyle/>
          <a:p>
            <a:r>
              <a:rPr lang="en-US" altLang="en-US" sz="1200" dirty="0">
                <a:solidFill>
                  <a:srgbClr val="7F7F7F">
                    <a:lumMod val="50000"/>
                  </a:srgbClr>
                </a:solidFill>
                <a:latin typeface="Calibri" panose="020F0502020204030204" pitchFamily="34" charset="0"/>
              </a:rPr>
              <a:t>Fleming-Dutra et al. JAMA 2016;315(17): 1864-1873. </a:t>
            </a:r>
          </a:p>
          <a:p>
            <a:r>
              <a:rPr lang="en-US" altLang="en-US" sz="1200" dirty="0">
                <a:solidFill>
                  <a:srgbClr val="7F7F7F">
                    <a:lumMod val="50000"/>
                  </a:srgbClr>
                </a:solidFill>
                <a:latin typeface="Calibri" panose="020F0502020204030204" pitchFamily="34" charset="0"/>
                <a:cs typeface="Arial Unicode MS" pitchFamily="32" charset="0"/>
              </a:rPr>
              <a:t>http://www.pewtrusts.org/~/media/assets/2016/05/antibioticuseinoutpatientsettings.pdf; CARB Action Plan</a:t>
            </a:r>
          </a:p>
        </p:txBody>
      </p:sp>
      <p:pic>
        <p:nvPicPr>
          <p:cNvPr id="15" name="Picture 14"/>
          <p:cNvPicPr>
            <a:picLocks noChangeAspect="1"/>
          </p:cNvPicPr>
          <p:nvPr/>
        </p:nvPicPr>
        <p:blipFill>
          <a:blip r:embed="rId5"/>
          <a:stretch>
            <a:fillRect/>
          </a:stretch>
        </p:blipFill>
        <p:spPr>
          <a:xfrm>
            <a:off x="3749041" y="1642286"/>
            <a:ext cx="5121827" cy="2808142"/>
          </a:xfrm>
          <a:prstGeom prst="rect">
            <a:avLst/>
          </a:prstGeom>
        </p:spPr>
      </p:pic>
      <p:sp>
        <p:nvSpPr>
          <p:cNvPr id="16" name="TextBox 15"/>
          <p:cNvSpPr txBox="1"/>
          <p:nvPr/>
        </p:nvSpPr>
        <p:spPr>
          <a:xfrm>
            <a:off x="6217920" y="4540973"/>
            <a:ext cx="2194560" cy="261610"/>
          </a:xfrm>
          <a:prstGeom prst="rect">
            <a:avLst/>
          </a:prstGeom>
          <a:noFill/>
        </p:spPr>
        <p:txBody>
          <a:bodyPr wrap="square" rtlCol="0">
            <a:spAutoFit/>
          </a:bodyPr>
          <a:lstStyle/>
          <a:p>
            <a:r>
              <a:rPr lang="en-US" sz="1100" b="1" dirty="0">
                <a:solidFill>
                  <a:srgbClr val="075572"/>
                </a:solidFill>
                <a:latin typeface="Calibri" panose="020F0502020204030204" pitchFamily="34" charset="0"/>
              </a:rPr>
              <a:t>(CARB National Action Plan)</a:t>
            </a:r>
          </a:p>
        </p:txBody>
      </p:sp>
      <p:sp>
        <p:nvSpPr>
          <p:cNvPr id="5" name="Slide Number Placeholder 4"/>
          <p:cNvSpPr>
            <a:spLocks noGrp="1"/>
          </p:cNvSpPr>
          <p:nvPr>
            <p:ph type="sldNum" sz="quarter" idx="12"/>
          </p:nvPr>
        </p:nvSpPr>
        <p:spPr/>
        <p:txBody>
          <a:bodyPr/>
          <a:lstStyle/>
          <a:p>
            <a:fld id="{80B30283-B2AB-4D56-A682-78D907A88E2A}" type="slidenum">
              <a:rPr lang="en-US" smtClean="0">
                <a:solidFill>
                  <a:prstClr val="black">
                    <a:tint val="75000"/>
                  </a:prstClr>
                </a:solidFill>
              </a:rPr>
              <a:pPr/>
              <a:t>9</a:t>
            </a:fld>
            <a:endParaRPr lang="en-US">
              <a:solidFill>
                <a:prstClr val="black">
                  <a:tint val="75000"/>
                </a:prstClr>
              </a:solidFill>
            </a:endParaRPr>
          </a:p>
        </p:txBody>
      </p:sp>
      <p:pic>
        <p:nvPicPr>
          <p:cNvPr id="12" name="Picture 11">
            <a:extLst>
              <a:ext uri="{FF2B5EF4-FFF2-40B4-BE49-F238E27FC236}">
                <a16:creationId xmlns:a16="http://schemas.microsoft.com/office/drawing/2014/main" id="{50BBC3C3-1673-49E5-9CB4-31ED9AF9860B}"/>
              </a:ext>
            </a:extLst>
          </p:cNvPr>
          <p:cNvPicPr>
            <a:picLocks noChangeAspect="1"/>
          </p:cNvPicPr>
          <p:nvPr/>
        </p:nvPicPr>
        <p:blipFill>
          <a:blip r:embed="rId6"/>
          <a:stretch>
            <a:fillRect/>
          </a:stretch>
        </p:blipFill>
        <p:spPr>
          <a:xfrm>
            <a:off x="4708525" y="6225405"/>
            <a:ext cx="3790950" cy="514350"/>
          </a:xfrm>
          <a:prstGeom prst="rect">
            <a:avLst/>
          </a:prstGeom>
        </p:spPr>
      </p:pic>
    </p:spTree>
    <p:extLst>
      <p:ext uri="{BB962C8B-B14F-4D97-AF65-F5344CB8AC3E}">
        <p14:creationId xmlns:p14="http://schemas.microsoft.com/office/powerpoint/2010/main" val="3049139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1">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HealthInsight presentation - OMA 7-20-2017 (002).pptx" id="{23367AFD-51AF-4670-8A44-B587FB3986A1}" vid="{5ADBB14D-8B76-4E0E-A0C0-A7A840A04C5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HealthInsight">
      <a:dk1>
        <a:sysClr val="windowText" lastClr="000000"/>
      </a:dk1>
      <a:lt1>
        <a:sysClr val="window" lastClr="FFFFFF"/>
      </a:lt1>
      <a:dk2>
        <a:srgbClr val="385072"/>
      </a:dk2>
      <a:lt2>
        <a:srgbClr val="EEECE1"/>
      </a:lt2>
      <a:accent1>
        <a:srgbClr val="6797AD"/>
      </a:accent1>
      <a:accent2>
        <a:srgbClr val="747B82"/>
      </a:accent2>
      <a:accent3>
        <a:srgbClr val="A9B240"/>
      </a:accent3>
      <a:accent4>
        <a:srgbClr val="8E7187"/>
      </a:accent4>
      <a:accent5>
        <a:srgbClr val="6797AD"/>
      </a:accent5>
      <a:accent6>
        <a:srgbClr val="E48656"/>
      </a:accent6>
      <a:hlink>
        <a:srgbClr val="6797AD"/>
      </a:hlink>
      <a:folHlink>
        <a:srgbClr val="8E71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althInsight presentation - OMA 7-20-2017 (002).pptx" id="{23367AFD-51AF-4670-8A44-B587FB3986A1}" vid="{E8DFE9CE-B7AE-417E-AAC9-2D1D7B5ED530}"/>
    </a:ext>
  </a:extLst>
</a:theme>
</file>

<file path=ppt/theme/theme3.xml><?xml version="1.0" encoding="utf-8"?>
<a:theme xmlns:a="http://schemas.openxmlformats.org/drawingml/2006/main" name="2_Office Theme">
  <a:themeElements>
    <a:clrScheme name="HealthInsight">
      <a:dk1>
        <a:sysClr val="windowText" lastClr="000000"/>
      </a:dk1>
      <a:lt1>
        <a:sysClr val="window" lastClr="FFFFFF"/>
      </a:lt1>
      <a:dk2>
        <a:srgbClr val="385072"/>
      </a:dk2>
      <a:lt2>
        <a:srgbClr val="EEECE1"/>
      </a:lt2>
      <a:accent1>
        <a:srgbClr val="6797AD"/>
      </a:accent1>
      <a:accent2>
        <a:srgbClr val="747B82"/>
      </a:accent2>
      <a:accent3>
        <a:srgbClr val="A9B240"/>
      </a:accent3>
      <a:accent4>
        <a:srgbClr val="8E7187"/>
      </a:accent4>
      <a:accent5>
        <a:srgbClr val="6797AD"/>
      </a:accent5>
      <a:accent6>
        <a:srgbClr val="E48656"/>
      </a:accent6>
      <a:hlink>
        <a:srgbClr val="6797AD"/>
      </a:hlink>
      <a:folHlink>
        <a:srgbClr val="8E71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althInsight presentation - OMA 7-20-2017 (002).pptx" id="{23367AFD-51AF-4670-8A44-B587FB3986A1}" vid="{461FDE4C-7DD6-4DCF-A157-F756D6481266}"/>
    </a:ext>
  </a:extLst>
</a:theme>
</file>

<file path=ppt/theme/theme4.xml><?xml version="1.0" encoding="utf-8"?>
<a:theme xmlns:a="http://schemas.openxmlformats.org/drawingml/2006/main" name="3_Office Theme">
  <a:themeElements>
    <a:clrScheme name="HealthInsight">
      <a:dk1>
        <a:sysClr val="windowText" lastClr="000000"/>
      </a:dk1>
      <a:lt1>
        <a:sysClr val="window" lastClr="FFFFFF"/>
      </a:lt1>
      <a:dk2>
        <a:srgbClr val="385072"/>
      </a:dk2>
      <a:lt2>
        <a:srgbClr val="EEECE1"/>
      </a:lt2>
      <a:accent1>
        <a:srgbClr val="6797AD"/>
      </a:accent1>
      <a:accent2>
        <a:srgbClr val="747B82"/>
      </a:accent2>
      <a:accent3>
        <a:srgbClr val="A9B240"/>
      </a:accent3>
      <a:accent4>
        <a:srgbClr val="8E7187"/>
      </a:accent4>
      <a:accent5>
        <a:srgbClr val="6797AD"/>
      </a:accent5>
      <a:accent6>
        <a:srgbClr val="E48656"/>
      </a:accent6>
      <a:hlink>
        <a:srgbClr val="6797AD"/>
      </a:hlink>
      <a:folHlink>
        <a:srgbClr val="8E71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althInsight presentation - OMA 7-20-2017 (002).pptx" id="{23367AFD-51AF-4670-8A44-B587FB3986A1}" vid="{D1444916-B504-4220-82A1-1D02B11657B9}"/>
    </a:ext>
  </a:extLst>
</a:theme>
</file>

<file path=ppt/theme/theme5.xml><?xml version="1.0" encoding="utf-8"?>
<a:theme xmlns:a="http://schemas.openxmlformats.org/drawingml/2006/main" name="4_Office Theme">
  <a:themeElements>
    <a:clrScheme name="HealthInsight">
      <a:dk1>
        <a:sysClr val="windowText" lastClr="000000"/>
      </a:dk1>
      <a:lt1>
        <a:sysClr val="window" lastClr="FFFFFF"/>
      </a:lt1>
      <a:dk2>
        <a:srgbClr val="385072"/>
      </a:dk2>
      <a:lt2>
        <a:srgbClr val="EEECE1"/>
      </a:lt2>
      <a:accent1>
        <a:srgbClr val="6797AD"/>
      </a:accent1>
      <a:accent2>
        <a:srgbClr val="747B82"/>
      </a:accent2>
      <a:accent3>
        <a:srgbClr val="A9B240"/>
      </a:accent3>
      <a:accent4>
        <a:srgbClr val="8E7187"/>
      </a:accent4>
      <a:accent5>
        <a:srgbClr val="6797AD"/>
      </a:accent5>
      <a:accent6>
        <a:srgbClr val="E48656"/>
      </a:accent6>
      <a:hlink>
        <a:srgbClr val="6797AD"/>
      </a:hlink>
      <a:folHlink>
        <a:srgbClr val="8E71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althInsight presentation - OMA 7-20-2017 (002).pptx" id="{23367AFD-51AF-4670-8A44-B587FB3986A1}" vid="{305244C0-0602-441A-9F6E-AF60AE6C5FB7}"/>
    </a:ext>
  </a:extLst>
</a:theme>
</file>

<file path=ppt/theme/theme6.xml><?xml version="1.0" encoding="utf-8"?>
<a:theme xmlns:a="http://schemas.openxmlformats.org/drawingml/2006/main" name="9_Office Theme">
  <a:themeElements>
    <a:clrScheme name="HealthInsight">
      <a:dk1>
        <a:sysClr val="windowText" lastClr="000000"/>
      </a:dk1>
      <a:lt1>
        <a:sysClr val="window" lastClr="FFFFFF"/>
      </a:lt1>
      <a:dk2>
        <a:srgbClr val="385072"/>
      </a:dk2>
      <a:lt2>
        <a:srgbClr val="EEECE1"/>
      </a:lt2>
      <a:accent1>
        <a:srgbClr val="6797AD"/>
      </a:accent1>
      <a:accent2>
        <a:srgbClr val="747B82"/>
      </a:accent2>
      <a:accent3>
        <a:srgbClr val="A9B240"/>
      </a:accent3>
      <a:accent4>
        <a:srgbClr val="8E7187"/>
      </a:accent4>
      <a:accent5>
        <a:srgbClr val="6797AD"/>
      </a:accent5>
      <a:accent6>
        <a:srgbClr val="E48656"/>
      </a:accent6>
      <a:hlink>
        <a:srgbClr val="6797AD"/>
      </a:hlink>
      <a:folHlink>
        <a:srgbClr val="8E71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althInsight presentation - OMA 7-20-2017 (002).pptx" id="{23367AFD-51AF-4670-8A44-B587FB3986A1}" vid="{76B79B3E-79C0-4EF6-8894-0FACD06F2FEA}"/>
    </a:ext>
  </a:extLst>
</a:theme>
</file>

<file path=ppt/theme/theme7.xml><?xml version="1.0" encoding="utf-8"?>
<a:theme xmlns:a="http://schemas.openxmlformats.org/drawingml/2006/main" name="5_Office Theme">
  <a:themeElements>
    <a:clrScheme name="HealthInsight">
      <a:dk1>
        <a:sysClr val="windowText" lastClr="000000"/>
      </a:dk1>
      <a:lt1>
        <a:sysClr val="window" lastClr="FFFFFF"/>
      </a:lt1>
      <a:dk2>
        <a:srgbClr val="385072"/>
      </a:dk2>
      <a:lt2>
        <a:srgbClr val="EEECE1"/>
      </a:lt2>
      <a:accent1>
        <a:srgbClr val="6797AD"/>
      </a:accent1>
      <a:accent2>
        <a:srgbClr val="747B82"/>
      </a:accent2>
      <a:accent3>
        <a:srgbClr val="A9B240"/>
      </a:accent3>
      <a:accent4>
        <a:srgbClr val="8E7187"/>
      </a:accent4>
      <a:accent5>
        <a:srgbClr val="6797AD"/>
      </a:accent5>
      <a:accent6>
        <a:srgbClr val="E48656"/>
      </a:accent6>
      <a:hlink>
        <a:srgbClr val="6797AD"/>
      </a:hlink>
      <a:folHlink>
        <a:srgbClr val="8E71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althInsight presentation - OMA 7-20-2017 (002).pptx" id="{23367AFD-51AF-4670-8A44-B587FB3986A1}" vid="{0478C10F-9790-4403-B4F4-67856FED7836}"/>
    </a:ext>
  </a:extLst>
</a:theme>
</file>

<file path=ppt/theme/theme8.xml><?xml version="1.0" encoding="utf-8"?>
<a:theme xmlns:a="http://schemas.openxmlformats.org/drawingml/2006/main" name="B-D-F-HealthIns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althInsight presentation - OMA 7-20-2017 (002).pptx" id="{23367AFD-51AF-4670-8A44-B587FB3986A1}" vid="{6FCB8743-9D7D-49FE-8EC5-1405DC3A12A1}"/>
    </a:ext>
  </a:extLst>
</a:theme>
</file>

<file path=ppt/theme/theme9.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ealthInsight presentation - OMA 7-20-2017 (002).pptx" id="{23367AFD-51AF-4670-8A44-B587FB3986A1}" vid="{6899999F-CFAA-4C60-B88D-00F702DAB638}"/>
    </a:ext>
  </a:extLst>
</a:theme>
</file>

<file path=docProps/app.xml><?xml version="1.0" encoding="utf-8"?>
<Properties xmlns="http://schemas.openxmlformats.org/officeDocument/2006/extended-properties" xmlns:vt="http://schemas.openxmlformats.org/officeDocument/2006/docPropsVTypes">
  <Template/>
  <TotalTime>178</TotalTime>
  <Words>1788</Words>
  <Application>Microsoft Office PowerPoint</Application>
  <PresentationFormat>On-screen Show (4:3)</PresentationFormat>
  <Paragraphs>215</Paragraphs>
  <Slides>19</Slides>
  <Notes>15</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19</vt:i4>
      </vt:variant>
    </vt:vector>
  </HeadingPairs>
  <TitlesOfParts>
    <vt:vector size="36" baseType="lpstr">
      <vt:lpstr>ＭＳ Ｐゴシック</vt:lpstr>
      <vt:lpstr>Arial</vt:lpstr>
      <vt:lpstr>Arial Unicode MS</vt:lpstr>
      <vt:lpstr>Calibri</vt:lpstr>
      <vt:lpstr>Courier New</vt:lpstr>
      <vt:lpstr>Myriad Pro</vt:lpstr>
      <vt:lpstr>Myriad Web Pro</vt:lpstr>
      <vt:lpstr>Wingdings</vt:lpstr>
      <vt:lpstr>Theme1</vt:lpstr>
      <vt:lpstr>1_Office Theme</vt:lpstr>
      <vt:lpstr>2_Office Theme</vt:lpstr>
      <vt:lpstr>3_Office Theme</vt:lpstr>
      <vt:lpstr>4_Office Theme</vt:lpstr>
      <vt:lpstr>9_Office Theme</vt:lpstr>
      <vt:lpstr>5_Office Theme</vt:lpstr>
      <vt:lpstr>B-D-F-HealthInsight</vt:lpstr>
      <vt:lpstr>Blank Presentation</vt:lpstr>
      <vt:lpstr>PowerPoint Presentation</vt:lpstr>
      <vt:lpstr>HealthInsight</vt:lpstr>
      <vt:lpstr>Polling Question</vt:lpstr>
      <vt:lpstr>About Antibiotic Use and Resistance</vt:lpstr>
      <vt:lpstr>Antibiotic Expenditures in United States  by Treatment Setting</vt:lpstr>
      <vt:lpstr>Polling Question</vt:lpstr>
      <vt:lpstr>About Common Illnesses And Symptom Relief</vt:lpstr>
      <vt:lpstr>Diagnoses Leading to Antibiotics —  United States, 2010–2011</vt:lpstr>
      <vt:lpstr>Setting National Targets:  Outpatient Antibiotic Prescribing</vt:lpstr>
      <vt:lpstr>Get Smart: Preserving the Power of Antibiotics •  Join us today!  </vt:lpstr>
      <vt:lpstr>Core Elements of Outpatient Antibiotic Stewardship</vt:lpstr>
      <vt:lpstr>CDC Core Elements 2014                             2015                              2016 </vt:lpstr>
      <vt:lpstr>What Are the Core Elements?</vt:lpstr>
      <vt:lpstr>Aiming for Partners</vt:lpstr>
      <vt:lpstr>MIPS and QPP</vt:lpstr>
      <vt:lpstr>Get Smart Tools and Resources</vt:lpstr>
      <vt:lpstr>Get Smart:  Preserving the Power of Antibiotics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Beck</dc:creator>
  <cp:lastModifiedBy>Jerry Reeves</cp:lastModifiedBy>
  <cp:revision>19</cp:revision>
  <cp:lastPrinted>2017-07-20T01:19:55Z</cp:lastPrinted>
  <dcterms:created xsi:type="dcterms:W3CDTF">2017-07-17T19:41:47Z</dcterms:created>
  <dcterms:modified xsi:type="dcterms:W3CDTF">2017-07-28T00:28:16Z</dcterms:modified>
</cp:coreProperties>
</file>